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6" r:id="rId5"/>
    <p:sldId id="266" r:id="rId6"/>
    <p:sldId id="279" r:id="rId7"/>
    <p:sldId id="267" r:id="rId8"/>
    <p:sldId id="260" r:id="rId9"/>
    <p:sldId id="261" r:id="rId10"/>
    <p:sldId id="262" r:id="rId11"/>
    <p:sldId id="268" r:id="rId12"/>
    <p:sldId id="263" r:id="rId13"/>
    <p:sldId id="269" r:id="rId14"/>
    <p:sldId id="264" r:id="rId15"/>
    <p:sldId id="271" r:id="rId16"/>
    <p:sldId id="272" r:id="rId17"/>
    <p:sldId id="273" r:id="rId18"/>
    <p:sldId id="265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406"/>
    <a:srgbClr val="4163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4E99-2201-423B-AFBE-58DA45DA121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F985-4DE4-451F-99D2-B8C030F6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57158" y="1071546"/>
            <a:ext cx="2343144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00" y="6000768"/>
            <a:ext cx="7358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B Zar" pitchFamily="2" charset="-78"/>
              </a:rPr>
              <a:t>موضوع : مسیر یابی روابط رسانه ای ، دگرگونی ، چالش و تاثیر </a:t>
            </a:r>
          </a:p>
        </p:txBody>
      </p:sp>
      <p:pic>
        <p:nvPicPr>
          <p:cNvPr id="9" name="Picture 8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571612"/>
            <a:ext cx="3249904" cy="4160663"/>
          </a:xfrm>
          <a:prstGeom prst="rect">
            <a:avLst/>
          </a:prstGeom>
        </p:spPr>
      </p:pic>
      <p:pic>
        <p:nvPicPr>
          <p:cNvPr id="10" name="Picture 9" descr="pich-p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9144000" cy="12144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12" y="92867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latin typeface="Athletes" pitchFamily="82" charset="0"/>
                <a:cs typeface="B Esfehan" pitchFamily="2" charset="-78"/>
              </a:rPr>
              <a:t>بسم الله الرحمان الرحیم</a:t>
            </a:r>
            <a:endParaRPr lang="en-US" sz="3200" dirty="0">
              <a:latin typeface="Athletes" pitchFamily="82" charset="0"/>
              <a:cs typeface="B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آقای علی اکبر قاضی زاده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4" y="4643446"/>
            <a:ext cx="3429024" cy="114300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گزارش روابط عمومی</a:t>
            </a: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32265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Ali Akbar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Ghzizadeh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800" dirty="0" smtClean="0"/>
              <a:t>PR Report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2198" y="2071678"/>
            <a:ext cx="1954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روزنامه نگار  و </a:t>
            </a: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مدرس ارتباطات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2071678"/>
            <a:ext cx="3575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Communication instructor and journalist</a:t>
            </a:r>
          </a:p>
        </p:txBody>
      </p:sp>
      <p:pic>
        <p:nvPicPr>
          <p:cNvPr id="14" name="Picture 13" descr="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500306"/>
            <a:ext cx="2428892" cy="2033589"/>
          </a:xfrm>
          <a:prstGeom prst="rect">
            <a:avLst/>
          </a:prstGeom>
        </p:spPr>
      </p:pic>
      <p:pic>
        <p:nvPicPr>
          <p:cNvPr id="15" name="Picture 14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674310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256" y="3286124"/>
            <a:ext cx="33575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پذیرایی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000372"/>
            <a:ext cx="307183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Coffee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break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</p:txBody>
      </p:sp>
      <p:pic>
        <p:nvPicPr>
          <p:cNvPr id="5" name="Picture 4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357826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خانم الهام شامرادی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4" y="4643446"/>
            <a:ext cx="3429024" cy="150019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مطالعه موردی : </a:t>
            </a:r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برنامه ریزی و مدیریت پیشگیری از بحران رسانه ای </a:t>
            </a: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آبگیری سد سیمره  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29612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Elham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Shamoradi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800" dirty="0" smtClean="0"/>
              <a:t>Case study: Planning and Management of Preventing Media Crisis</a:t>
            </a:r>
          </a:p>
          <a:p>
            <a:r>
              <a:rPr lang="en-US" sz="2800" dirty="0" err="1" smtClean="0"/>
              <a:t>Samireh</a:t>
            </a:r>
            <a:r>
              <a:rPr lang="en-US" sz="2800" dirty="0" smtClean="0"/>
              <a:t> Dam Impoundment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0694" y="2071678"/>
            <a:ext cx="30830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کارشناس ارشد تحقیق در </a:t>
            </a:r>
          </a:p>
          <a:p>
            <a:pPr algn="r" rtl="1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علوم  ارتباطات   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 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  و </a:t>
            </a: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کارشناس روابط عمومی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2014357"/>
            <a:ext cx="35752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senior research expert in communication science and PR expert</a:t>
            </a:r>
          </a:p>
        </p:txBody>
      </p:sp>
      <p:pic>
        <p:nvPicPr>
          <p:cNvPr id="13" name="Picture 12" descr="elham shamora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071678"/>
            <a:ext cx="1793796" cy="2384437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715016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857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پانل تخصصی :</a:t>
            </a:r>
            <a:b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</a:br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 آسیب شناسی تعامل روابط عمومی </a:t>
            </a:r>
            <a:b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</a:br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و    رسانه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66" y="1643050"/>
            <a:ext cx="3714776" cy="450059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41631B"/>
                </a:solidFill>
                <a:cs typeface="B Zar" pitchFamily="2" charset="-78"/>
              </a:rPr>
              <a:t>دبیر پنل :</a:t>
            </a:r>
          </a:p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 آقای کاظم متولی </a:t>
            </a: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600" b="1" dirty="0" smtClean="0">
                <a:solidFill>
                  <a:srgbClr val="41631B"/>
                </a:solidFill>
                <a:cs typeface="B Zar" pitchFamily="2" charset="-78"/>
              </a:rPr>
              <a:t>اعضای پانل طبق حروف الفبا :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سید محسن بنی هاشمی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حسن ربیعی 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اسماعیل قدیمی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هادی کمرئی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بیژن مقدم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285728"/>
            <a:ext cx="23798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Specialist panel:</a:t>
            </a:r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Pathology of Media </a:t>
            </a:r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PR Interaction 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4282" y="1714488"/>
            <a:ext cx="3571900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41631B"/>
                </a:solidFill>
              </a:rPr>
              <a:t>Panel Secretary:</a:t>
            </a:r>
            <a:endParaRPr lang="fa-IR" sz="2400" dirty="0" smtClean="0">
              <a:solidFill>
                <a:srgbClr val="41631B"/>
              </a:solidFill>
            </a:endParaRP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 </a:t>
            </a:r>
            <a:r>
              <a:rPr lang="en-US" sz="2400" dirty="0" err="1" smtClean="0"/>
              <a:t>Kazem</a:t>
            </a:r>
            <a:r>
              <a:rPr lang="en-US" sz="2400" dirty="0" smtClean="0"/>
              <a:t> </a:t>
            </a:r>
            <a:r>
              <a:rPr lang="en-US" sz="2400" dirty="0" err="1" smtClean="0"/>
              <a:t>Motevali</a:t>
            </a:r>
            <a:endParaRPr lang="fa-IR" sz="2400" dirty="0" smtClean="0"/>
          </a:p>
          <a:p>
            <a:endParaRPr lang="fa-IR" sz="2400" dirty="0" smtClean="0"/>
          </a:p>
          <a:p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Mohsen</a:t>
            </a:r>
            <a:r>
              <a:rPr lang="en-US" sz="2400" dirty="0" smtClean="0"/>
              <a:t> </a:t>
            </a:r>
            <a:r>
              <a:rPr lang="en-US" sz="2400" dirty="0" err="1" smtClean="0"/>
              <a:t>Banihashem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err="1" smtClean="0"/>
              <a:t>Hasan</a:t>
            </a:r>
            <a:r>
              <a:rPr lang="en-US" sz="2400" dirty="0" smtClean="0"/>
              <a:t> </a:t>
            </a:r>
            <a:r>
              <a:rPr lang="en-US" sz="2400" dirty="0" err="1" smtClean="0"/>
              <a:t>Rabiee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Esmaeel</a:t>
            </a:r>
            <a:r>
              <a:rPr lang="en-US" sz="2400" dirty="0" smtClean="0"/>
              <a:t> </a:t>
            </a:r>
            <a:r>
              <a:rPr lang="en-US" sz="2400" dirty="0" err="1" smtClean="0"/>
              <a:t>Ghadimi</a:t>
            </a:r>
            <a:endParaRPr lang="en-US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err="1" smtClean="0"/>
              <a:t>Hadi</a:t>
            </a:r>
            <a:r>
              <a:rPr lang="en-US" sz="2400" dirty="0" smtClean="0"/>
              <a:t> </a:t>
            </a:r>
            <a:r>
              <a:rPr lang="en-US" sz="2400" dirty="0" err="1" smtClean="0"/>
              <a:t>Kamraee</a:t>
            </a:r>
            <a:endParaRPr lang="en-US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err="1" smtClean="0"/>
              <a:t>Bijan</a:t>
            </a:r>
            <a:r>
              <a:rPr lang="en-US" sz="2400" dirty="0" smtClean="0"/>
              <a:t> </a:t>
            </a:r>
            <a:r>
              <a:rPr lang="en-US" sz="2400" dirty="0" err="1" smtClean="0"/>
              <a:t>Moghadam</a:t>
            </a:r>
            <a:endParaRPr lang="en-US" sz="2400" dirty="0" smtClean="0"/>
          </a:p>
        </p:txBody>
      </p:sp>
      <p:pic>
        <p:nvPicPr>
          <p:cNvPr id="8" name="Picture 7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5500702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دکتر علی اکبر جلالی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66" y="4643446"/>
            <a:ext cx="3714776" cy="150019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فناوری های جدید و روابط رسانه ای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30116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Dr. Ali Akbar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Jalali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800" dirty="0" smtClean="0"/>
              <a:t>New Technologies and Media Relations </a:t>
            </a:r>
            <a:endParaRPr lang="fa-IR" sz="2800" dirty="0" smtClean="0"/>
          </a:p>
          <a:p>
            <a:r>
              <a:rPr lang="en-US" sz="2800" dirty="0" smtClean="0"/>
              <a:t>Q &amp; 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0694" y="2071678"/>
            <a:ext cx="2840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عضو هیات علمی دانشگاه</a:t>
            </a:r>
          </a:p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علم و صنعت ایران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2014357"/>
            <a:ext cx="3575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Elm-o-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Sanat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University Faculty member</a:t>
            </a:r>
          </a:p>
        </p:txBody>
      </p:sp>
      <p:pic>
        <p:nvPicPr>
          <p:cNvPr id="13" name="Picture 12" descr="jal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071678"/>
            <a:ext cx="1643074" cy="2602228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500702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857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کلیپ اطلاع رسانی :</a:t>
            </a:r>
            <a:b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</a:br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روابط عمومی بر پرده نقره ای سینما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787" y="428604"/>
            <a:ext cx="2216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Information Clip:</a:t>
            </a:r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 on Silver Screen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46" y="2928934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2928934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2066" y="3857628"/>
            <a:ext cx="4001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معرفی و برسی پنج فیلم تاثیر گذار </a:t>
            </a:r>
          </a:p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روابط عمومی و ارتباطات رسانه ای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3786190"/>
            <a:ext cx="35752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Presenting five effective movie in PR and media relations</a:t>
            </a:r>
          </a:p>
        </p:txBody>
      </p:sp>
      <p:pic>
        <p:nvPicPr>
          <p:cNvPr id="9" name="Picture 8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572140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دکتر ایلچول کیم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66" y="4643446"/>
            <a:ext cx="3714776" cy="150019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مدیریت روابط رسانه ای از طریق رویکردهای نو آورانه 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25019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Dr.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Ilchul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Kim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92909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a-IR" sz="2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300" dirty="0" smtClean="0"/>
              <a:t>Media Relations  </a:t>
            </a:r>
            <a:r>
              <a:rPr lang="en-US" sz="2300" dirty="0" err="1" smtClean="0"/>
              <a:t>anagement</a:t>
            </a:r>
            <a:r>
              <a:rPr lang="en-US" sz="2300" dirty="0" smtClean="0"/>
              <a:t>  through Innovative </a:t>
            </a:r>
            <a:r>
              <a:rPr lang="en-US" sz="2300" dirty="0" err="1" smtClean="0"/>
              <a:t>pproaches</a:t>
            </a:r>
            <a:r>
              <a:rPr lang="fa-IR" sz="2300" dirty="0" smtClean="0"/>
              <a:t> </a:t>
            </a:r>
            <a:r>
              <a:rPr lang="en-US" sz="2300" dirty="0" smtClean="0"/>
              <a:t> </a:t>
            </a:r>
          </a:p>
          <a:p>
            <a:r>
              <a:rPr lang="en-US" sz="2300" dirty="0" smtClean="0"/>
              <a:t>What they confronted with PR in Korea today </a:t>
            </a:r>
            <a:endParaRPr lang="fa-IR" sz="2300" dirty="0" smtClean="0"/>
          </a:p>
          <a:p>
            <a:r>
              <a:rPr lang="en-US" sz="2300" dirty="0" smtClean="0"/>
              <a:t>Q &amp; A</a:t>
            </a:r>
            <a:endParaRPr lang="en-US" sz="23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0694" y="2071678"/>
            <a:ext cx="26084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استاد دانشگاه دونگوی </a:t>
            </a:r>
          </a:p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جمهوری کره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10" y="2071678"/>
            <a:ext cx="30003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Dongeui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niversity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Republic Korea </a:t>
            </a:r>
          </a:p>
        </p:txBody>
      </p:sp>
      <p:pic>
        <p:nvPicPr>
          <p:cNvPr id="13" name="Picture 12" descr="3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10" y="2143116"/>
            <a:ext cx="2297205" cy="1952624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786454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256" y="3286124"/>
            <a:ext cx="33575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پذیرایی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000372"/>
            <a:ext cx="307183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Coffee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break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</p:txBody>
      </p:sp>
      <p:pic>
        <p:nvPicPr>
          <p:cNvPr id="5" name="Picture 4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500702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آقای احمد پاکزاد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4" y="4643446"/>
            <a:ext cx="3429024" cy="150019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کمپین های اطلاع رسانی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2666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Ahmad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Pakzad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857652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800" dirty="0" smtClean="0"/>
              <a:t>Information</a:t>
            </a:r>
            <a:r>
              <a:rPr lang="fa-IR" sz="2800" dirty="0" smtClean="0"/>
              <a:t> </a:t>
            </a:r>
            <a:r>
              <a:rPr lang="en-US" sz="2800" dirty="0" smtClean="0"/>
              <a:t>Campaign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0694" y="2071678"/>
            <a:ext cx="2552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مدرس روابط عمومی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786" y="2110079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PR instructor</a:t>
            </a:r>
          </a:p>
        </p:txBody>
      </p:sp>
      <p:pic>
        <p:nvPicPr>
          <p:cNvPr id="13" name="Picture 12" descr="76f78143ec3ca4c5b8c6e430d7a2a5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000240"/>
            <a:ext cx="1914526" cy="2530309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500702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857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پانل تخصصی :</a:t>
            </a:r>
            <a:b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</a:br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 مدیریت روابط رسانه ای با روش های </a:t>
            </a:r>
            <a:b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</a:br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نو آورانه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66" y="1643050"/>
            <a:ext cx="3714776" cy="450059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dirty="0" smtClean="0">
                <a:solidFill>
                  <a:srgbClr val="41631B"/>
                </a:solidFill>
                <a:cs typeface="B Zar" pitchFamily="2" charset="-78"/>
              </a:rPr>
              <a:t>دبیر پانل :</a:t>
            </a:r>
          </a:p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 آقای دکتر حسن بشیر</a:t>
            </a: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1600" b="1" dirty="0" smtClean="0">
                <a:solidFill>
                  <a:srgbClr val="41631B"/>
                </a:solidFill>
                <a:cs typeface="B Zar" pitchFamily="2" charset="-78"/>
              </a:rPr>
              <a:t>اعضای پانل طبق حروف الفبا :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علیرضا دهقان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طاهر روشندل اربطانی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سید وحید عقیلی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محمد مهدی فرقانی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 اصغر کیا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دکترامید علی مسعودی</a:t>
            </a:r>
          </a:p>
          <a:p>
            <a:pPr algn="r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آقای دکترداود نعمتی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285728"/>
            <a:ext cx="3557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Media Relations Management</a:t>
            </a:r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through innovative approaches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4282" y="1714488"/>
            <a:ext cx="4143404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>
                <a:solidFill>
                  <a:srgbClr val="41631B"/>
                </a:solidFill>
              </a:rPr>
              <a:t>Panel Secretary:</a:t>
            </a:r>
            <a:endParaRPr lang="fa-IR" sz="2400" dirty="0" smtClean="0">
              <a:solidFill>
                <a:srgbClr val="41631B"/>
              </a:solidFill>
            </a:endParaRP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 Dr. </a:t>
            </a:r>
            <a:r>
              <a:rPr lang="en-US" sz="2400" dirty="0" err="1" smtClean="0"/>
              <a:t>Hasan</a:t>
            </a:r>
            <a:r>
              <a:rPr lang="en-US" sz="2400" dirty="0" smtClean="0"/>
              <a:t> </a:t>
            </a:r>
            <a:r>
              <a:rPr lang="en-US" sz="2400" dirty="0" err="1" smtClean="0"/>
              <a:t>Bashir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Alireza</a:t>
            </a:r>
            <a:r>
              <a:rPr lang="en-US" sz="2400" dirty="0" smtClean="0"/>
              <a:t> </a:t>
            </a:r>
            <a:r>
              <a:rPr lang="en-US" sz="2400" dirty="0" err="1" smtClean="0"/>
              <a:t>Dehghan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Taher</a:t>
            </a:r>
            <a:r>
              <a:rPr lang="en-US" sz="2400" dirty="0" smtClean="0"/>
              <a:t> </a:t>
            </a:r>
            <a:r>
              <a:rPr lang="en-US" sz="2400" dirty="0" err="1" smtClean="0"/>
              <a:t>Roshandel</a:t>
            </a:r>
            <a:r>
              <a:rPr lang="en-US" sz="2400" dirty="0" smtClean="0"/>
              <a:t> </a:t>
            </a:r>
            <a:r>
              <a:rPr lang="en-US" sz="2400" dirty="0" err="1" smtClean="0"/>
              <a:t>Arbatani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Vahid</a:t>
            </a:r>
            <a:r>
              <a:rPr lang="en-US" sz="2400" dirty="0" smtClean="0"/>
              <a:t> </a:t>
            </a:r>
            <a:r>
              <a:rPr lang="en-US" sz="2400" dirty="0" err="1" smtClean="0"/>
              <a:t>Aghili</a:t>
            </a:r>
            <a:endParaRPr lang="en-US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Mohammad M. </a:t>
            </a:r>
            <a:r>
              <a:rPr lang="en-US" sz="2400" dirty="0" err="1" smtClean="0"/>
              <a:t>Forghani</a:t>
            </a:r>
            <a:endParaRPr lang="en-US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Ali </a:t>
            </a:r>
            <a:r>
              <a:rPr lang="en-US" sz="2400" dirty="0" err="1" smtClean="0"/>
              <a:t>Asghar</a:t>
            </a:r>
            <a:r>
              <a:rPr lang="en-US" sz="2400" dirty="0" smtClean="0"/>
              <a:t> Kia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Omid</a:t>
            </a:r>
            <a:r>
              <a:rPr lang="en-US" sz="2400" dirty="0" smtClean="0"/>
              <a:t> Ali </a:t>
            </a:r>
            <a:r>
              <a:rPr lang="en-US" sz="2400" dirty="0" err="1" smtClean="0"/>
              <a:t>Masoud</a:t>
            </a:r>
            <a:endParaRPr lang="fa-IR" sz="2400" dirty="0" smtClean="0"/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dirty="0" smtClean="0"/>
              <a:t>Dr. </a:t>
            </a:r>
            <a:r>
              <a:rPr lang="en-US" sz="2400" dirty="0" err="1" smtClean="0"/>
              <a:t>Davoud</a:t>
            </a:r>
            <a:r>
              <a:rPr lang="en-US" sz="2400" dirty="0" smtClean="0"/>
              <a:t> </a:t>
            </a:r>
            <a:r>
              <a:rPr lang="en-US" sz="2400" dirty="0" err="1" smtClean="0"/>
              <a:t>Nemati</a:t>
            </a:r>
            <a:endParaRPr lang="en-US" sz="2400" dirty="0" smtClean="0"/>
          </a:p>
        </p:txBody>
      </p:sp>
      <p:pic>
        <p:nvPicPr>
          <p:cNvPr id="8" name="Picture 7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715016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8" y="387339"/>
            <a:ext cx="3128930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مراسم افتتاحیه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30978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opening ceremony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7158" y="1071546"/>
            <a:ext cx="2343144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6380" y="2333685"/>
            <a:ext cx="37147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تلاوت قرآن کریم و سرود ملی</a:t>
            </a:r>
          </a:p>
          <a:p>
            <a:pPr algn="r" rtl="1"/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خوش آمد گویی و معرفی اهداف و برنامه های کنفرانس</a:t>
            </a:r>
          </a:p>
          <a:p>
            <a:pPr algn="r" rtl="1"/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سخنرانی مقام مدعو</a:t>
            </a:r>
          </a:p>
          <a:p>
            <a:pPr algn="ctr"/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2285992"/>
            <a:ext cx="3786214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Holy Quran and National Anthem   </a:t>
            </a: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Greetings and presenting the Conference programs and objectives</a:t>
            </a: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Keynote speech </a:t>
            </a:r>
          </a:p>
        </p:txBody>
      </p:sp>
      <p:pic>
        <p:nvPicPr>
          <p:cNvPr id="8" name="Picture 7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256" y="3286124"/>
            <a:ext cx="33575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نماز و</a:t>
            </a:r>
          </a:p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ناهار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000372"/>
            <a:ext cx="36433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Saying prayer , luncheon</a:t>
            </a:r>
          </a:p>
        </p:txBody>
      </p:sp>
      <p:pic>
        <p:nvPicPr>
          <p:cNvPr id="5" name="Picture 4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مراسم  اختتامیه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528560"/>
            <a:ext cx="20606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Closing ceremony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504" y="2143116"/>
            <a:ext cx="3749334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تلاوت قرآن کریم و سرود ملی</a:t>
            </a:r>
          </a:p>
          <a:p>
            <a:pPr algn="r"/>
            <a:r>
              <a:rPr lang="fa-IR" sz="2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جمع بندی آقای دکتر حسن بشیر  عضو هیئت علمی دانشگده معارف اسلامی و فرهنگ و ارتباطات دانشگاه امام صادق (ع)</a:t>
            </a:r>
          </a:p>
          <a:p>
            <a:pPr algn="r"/>
            <a:r>
              <a:rPr lang="fa-I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و دبیر کمیته علمی کنفرانس </a:t>
            </a:r>
          </a:p>
          <a:p>
            <a:pPr algn="r"/>
            <a:r>
              <a:rPr lang="fa-IR" sz="2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قرائت بیانیه کنفرانس و هیات داوران</a:t>
            </a:r>
          </a:p>
          <a:p>
            <a:pPr algn="r"/>
            <a:r>
              <a:rPr lang="fa-IR" sz="2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fa-I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اهدائ جوایز برگزیدگان جشنواره ، تقدیرنامه ها و عکس یادگاری</a:t>
            </a:r>
            <a:endParaRPr lang="en-U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2143116"/>
            <a:ext cx="38576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Holy Quran and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National Anthem </a:t>
            </a: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Keynote speech</a:t>
            </a: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Summary and 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conclusion, Dr.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Hasan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Bashir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Conference mission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statement</a:t>
            </a:r>
          </a:p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Awarding prize </a:t>
            </a:r>
          </a:p>
        </p:txBody>
      </p:sp>
      <p:pic>
        <p:nvPicPr>
          <p:cNvPr id="7" name="Picture 6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7818" y="214290"/>
            <a:ext cx="3557558" cy="104139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رئیس اتحادیه جهانی مدیریت ارتباطات و روابط عمومی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7158" y="1071546"/>
            <a:ext cx="2343144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Message-for-Iran-conference,-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0"/>
            <a:ext cx="5072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2071678"/>
            <a:ext cx="3643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پیام رئیس اتحادیه جهانی مدیریت ارتباطات و روابط عمومی به</a:t>
            </a:r>
          </a:p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هفتمین کنفرانس روابط عمومی ایران</a:t>
            </a:r>
          </a:p>
          <a:p>
            <a:pPr lvl="0" algn="ctr">
              <a:spcBef>
                <a:spcPct val="0"/>
              </a:spcBef>
              <a:defRPr/>
            </a:pPr>
            <a:endParaRPr lang="fa-IR" b="1" dirty="0" smtClean="0">
              <a:ln w="1905"/>
              <a:solidFill>
                <a:srgbClr val="904406"/>
              </a:solidFill>
              <a:cs typeface="B Titr" pitchFamily="2" charset="-78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اینجانب به نمایندگی از اعتلاف جهانی به برگزار کنندگان هفتمین کنفرانس </a:t>
            </a:r>
          </a:p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 بین المللی روابط عمومی ایران   و </a:t>
            </a:r>
          </a:p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موسسه کارگزار روابط عمومی درود </a:t>
            </a:r>
          </a:p>
          <a:p>
            <a:pPr lvl="0" algn="ctr">
              <a:spcBef>
                <a:spcPct val="0"/>
              </a:spcBef>
              <a:defRPr/>
            </a:pPr>
            <a:r>
              <a:rPr lang="fa-IR" b="1" dirty="0" smtClean="0">
                <a:ln w="1905"/>
                <a:solidFill>
                  <a:srgbClr val="904406"/>
                </a:solidFill>
                <a:cs typeface="B Titr" pitchFamily="2" charset="-78"/>
              </a:rPr>
              <a:t>می فرستم</a:t>
            </a:r>
          </a:p>
          <a:p>
            <a:pPr lvl="0" algn="ctr">
              <a:spcBef>
                <a:spcPct val="0"/>
              </a:spcBef>
              <a:defRPr/>
            </a:pPr>
            <a:endParaRPr lang="en-US" b="1" dirty="0" smtClean="0">
              <a:ln w="11430"/>
              <a:solidFill>
                <a:srgbClr val="904406"/>
              </a:solidFill>
              <a:cs typeface="B Titr" pitchFamily="2" charset="-78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dirty="0" smtClean="0">
              <a:ln w="11430"/>
              <a:solidFill>
                <a:srgbClr val="904406"/>
              </a:solidFill>
              <a:cs typeface="B Titr" pitchFamily="2" charset="-78"/>
            </a:endParaRPr>
          </a:p>
          <a:p>
            <a:endParaRPr lang="en-US" dirty="0" smtClean="0">
              <a:solidFill>
                <a:srgbClr val="904406"/>
              </a:solidFill>
              <a:cs typeface="B Titr" pitchFamily="2" charset="-78"/>
            </a:endParaRPr>
          </a:p>
          <a:p>
            <a:pPr algn="ctr"/>
            <a:r>
              <a:rPr lang="fa-IR" dirty="0" smtClean="0">
                <a:solidFill>
                  <a:srgbClr val="904406"/>
                </a:solidFill>
                <a:cs typeface="B Titr" pitchFamily="2" charset="-78"/>
              </a:rPr>
              <a:t>دانیل تیش</a:t>
            </a:r>
            <a:endParaRPr lang="en-US" dirty="0">
              <a:solidFill>
                <a:srgbClr val="904406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8" y="387339"/>
            <a:ext cx="3128930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دکتر  محسن اسماعیلی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3071834" cy="114300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حقوق متقابل رسانه ها و روابط عمومی  </a:t>
            </a:r>
          </a:p>
          <a:p>
            <a:pPr algn="r" rtl="1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همراه  با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4023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: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Mohsen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Esmaeeli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7158" y="1071546"/>
            <a:ext cx="2343144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429024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400" dirty="0" smtClean="0"/>
              <a:t>Mutual Rights of Media and PR </a:t>
            </a:r>
            <a:endParaRPr lang="fa-IR" sz="2400" dirty="0" smtClean="0"/>
          </a:p>
          <a:p>
            <a:r>
              <a:rPr lang="en-US" sz="2400" dirty="0" smtClean="0"/>
              <a:t>Q &amp; A</a:t>
            </a:r>
            <a:endParaRPr lang="fa-IR" sz="24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884" y="2026499"/>
            <a:ext cx="2776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رئیس دانشکده حقوق </a:t>
            </a:r>
          </a:p>
          <a:p>
            <a:pPr algn="r" rtl="1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دانشگاه امام صادق  (ع)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2026499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head of Law Faculty, Imam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Sadegh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University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3" name="Picture 12" descr="dr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7" y="2143116"/>
            <a:ext cx="2000264" cy="2398044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715016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256" y="3286124"/>
            <a:ext cx="33575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پذیرایی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000372"/>
            <a:ext cx="307183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Coffee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break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</p:txBody>
      </p:sp>
      <p:pic>
        <p:nvPicPr>
          <p:cNvPr id="5" name="Picture 4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خانم دکتر مهدخت بروجردي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3071834" cy="114300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ارتباطات رسانه اي در عمل</a:t>
            </a: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3988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: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Dr. Mohammad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Erabi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800" dirty="0" smtClean="0"/>
              <a:t>Media Communication in practice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52045" y="2000240"/>
            <a:ext cx="2669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عضوهيات علمي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‌دانشگاه علامه طباطبايي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1928802"/>
            <a:ext cx="3575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Allame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Tabatabay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Faculty member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500702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9256" y="3286124"/>
            <a:ext cx="33575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نماز و</a:t>
            </a:r>
          </a:p>
          <a:p>
            <a:pPr algn="ctr"/>
            <a:r>
              <a:rPr lang="fa-I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ناهار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000372"/>
            <a:ext cx="36433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Saying prayer , luncheon</a:t>
            </a:r>
          </a:p>
        </p:txBody>
      </p:sp>
      <p:pic>
        <p:nvPicPr>
          <p:cNvPr id="5" name="Picture 4" descr="2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آقای سید شهاب سید محسنی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3071834" cy="114300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روابط عمومی و اثر بخشی فنون رسانه ای </a:t>
            </a: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42067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Seyed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Shahab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Seyed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Mohseni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n-US" sz="2800" dirty="0" smtClean="0"/>
              <a:t>PR and Media Techniques Effectiveness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2132" y="2000240"/>
            <a:ext cx="26965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مدرس و نویسنده کتاب</a:t>
            </a: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کاربرد فنون رسانه ای </a:t>
            </a: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در روابط عمومی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2000240"/>
            <a:ext cx="35752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instructor and author of Media Techniques Application in PR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3" name="Picture 12" descr="MOHSEN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143116"/>
            <a:ext cx="1620012" cy="2159508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71872" cy="61276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سخنران:  آقای دکتر تونی جیکس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4" y="4643446"/>
            <a:ext cx="3429024" cy="114300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</a:t>
            </a:r>
            <a:r>
              <a:rPr lang="fa-IR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استفاده از رسانه برای جلوگیری از بحران </a:t>
            </a:r>
          </a:p>
          <a:p>
            <a:pPr algn="r"/>
            <a:r>
              <a:rPr lang="fa-IR" sz="1800" dirty="0" smtClean="0">
                <a:solidFill>
                  <a:schemeClr val="tx1"/>
                </a:solidFill>
                <a:cs typeface="B Zar" pitchFamily="2" charset="-78"/>
              </a:rPr>
              <a:t>به همراه پرسش و پاسخ</a:t>
            </a:r>
          </a:p>
          <a:p>
            <a:pPr algn="r"/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7005"/>
            <a:ext cx="27299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Speker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Dr. Tony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Jaques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a-IR" sz="25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■ </a:t>
            </a:r>
            <a:r>
              <a:rPr lang="en-US" sz="2800" dirty="0" smtClean="0"/>
              <a:t>Using the media in crisis prevention</a:t>
            </a:r>
            <a:endParaRPr lang="fa-IR" sz="25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Q &amp; </a:t>
            </a:r>
            <a:r>
              <a:rPr lang="en-US" sz="2600" dirty="0" smtClean="0"/>
              <a:t>A</a:t>
            </a:r>
            <a:endParaRPr lang="fa-IR" sz="2600" dirty="0" smtClean="0"/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6446" y="3857628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موضوع سخنرانی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Speech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7553" y="2000240"/>
            <a:ext cx="3232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استاد دانشگاه سوئن برن   و </a:t>
            </a:r>
          </a:p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عضو موسسه روابط عمومی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cs typeface="B Zar" pitchFamily="2" charset="-78"/>
            </a:endParaRPr>
          </a:p>
          <a:p>
            <a:pPr algn="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 استرالیا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2000240"/>
            <a:ext cx="35752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lecturer, RMIT university Melbourne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B Zar" pitchFamily="2" charset="-78"/>
              </a:rPr>
              <a:t>Managing Director Issue Outcomes P/L</a:t>
            </a:r>
          </a:p>
        </p:txBody>
      </p:sp>
      <p:pic>
        <p:nvPicPr>
          <p:cNvPr id="13" name="Picture 12" descr="Jaqu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79" y="2143116"/>
            <a:ext cx="1735139" cy="2230893"/>
          </a:xfrm>
          <a:prstGeom prst="rect">
            <a:avLst/>
          </a:prstGeom>
        </p:spPr>
      </p:pic>
      <p:pic>
        <p:nvPicPr>
          <p:cNvPr id="14" name="Picture 13" descr="2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643578"/>
            <a:ext cx="2214546" cy="8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914</Words>
  <Application>Microsoft Office PowerPoint</Application>
  <PresentationFormat>On-screen Show (4:3)</PresentationFormat>
  <Paragraphs>211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مراسم افتتاحیه</vt:lpstr>
      <vt:lpstr>رئیس اتحادیه جهانی مدیریت ارتباطات و روابط عمومی</vt:lpstr>
      <vt:lpstr>سخنران:  دکتر  محسن اسماعیلی</vt:lpstr>
      <vt:lpstr>Slide 5</vt:lpstr>
      <vt:lpstr>سخنران:  خانم دکتر مهدخت بروجردي</vt:lpstr>
      <vt:lpstr>Slide 7</vt:lpstr>
      <vt:lpstr>سخنران:  آقای سید شهاب سید محسنی</vt:lpstr>
      <vt:lpstr>سخنران:  آقای دکتر تونی جیکس</vt:lpstr>
      <vt:lpstr>سخنران:  آقای علی اکبر قاضی زاده</vt:lpstr>
      <vt:lpstr>Slide 11</vt:lpstr>
      <vt:lpstr>سخنران:  خانم الهام شامرادی</vt:lpstr>
      <vt:lpstr>پانل تخصصی :  آسیب شناسی تعامل روابط عمومی  و    رسانه </vt:lpstr>
      <vt:lpstr>سخنران:  دکتر علی اکبر جلالی</vt:lpstr>
      <vt:lpstr>کلیپ اطلاع رسانی : روابط عمومی بر پرده نقره ای سینما</vt:lpstr>
      <vt:lpstr>سخنران:  دکتر ایلچول کیم</vt:lpstr>
      <vt:lpstr>Slide 17</vt:lpstr>
      <vt:lpstr>سخنران:  آقای احمد پاکزاد</vt:lpstr>
      <vt:lpstr>پانل تخصصی :  مدیریت روابط رسانه ای با روش های  نو آورانه</vt:lpstr>
      <vt:lpstr>Slide 20</vt:lpstr>
      <vt:lpstr>مراسم  اختتامیه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سخنران دکتر بشیر</dc:title>
  <dc:creator>PaYaMaK</dc:creator>
  <cp:lastModifiedBy>Dell</cp:lastModifiedBy>
  <cp:revision>122</cp:revision>
  <dcterms:created xsi:type="dcterms:W3CDTF">2011-10-28T09:25:19Z</dcterms:created>
  <dcterms:modified xsi:type="dcterms:W3CDTF">2011-10-29T20:34:51Z</dcterms:modified>
</cp:coreProperties>
</file>