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114C26-184C-4DA9-BA7D-B1C0F08F11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0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9D579A9-6488-4117-B237-7BEE0C4368BE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04344F-8E9A-4D79-98FA-2D1E90C6A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9010FA-57F6-4671-9B0B-ADF14A71A9E4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E96C-9D96-4EAD-B8A5-005C1ECDB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2D5AD9-1A8E-4605-B682-9FBF6D8963BA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11039-66E5-4B39-A82A-3E2727C154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907AF5-8A40-4EDD-A59C-1D7ABFB6A3C6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98630-B098-4602-A7A4-890C0F83F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8CB68C-A5CF-414F-8034-B4D189CB1374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B4FAD-C02B-4352-9AEE-D30E411016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43D61-D1E9-4494-A4B2-0B4CDDF92B6F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269A2-40EF-4F2E-AFB6-7AE61F72C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BE0992-74AA-4469-8266-A2CBB87BD059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F74AD-6B97-4BC1-A355-84DB97D14E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68C923-68DB-4B22-81AE-D6F954D129E9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2D3F4-E744-4FD4-89ED-84086E647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2C558-C532-42A7-989E-E1679EC7415D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34CE2-472E-42FE-9E79-8EF3CB951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4D3558-C2E3-425D-AD74-EC1036253A45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585A9-333E-4498-B4A0-78D7F41F7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C56D6A-7FA2-468C-9651-A51C481C0277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AEC2A-373E-43E2-9537-E4FC85533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B572B5BC-70A1-470C-BEB2-6160E3683F7C}" type="datetime1">
              <a:rPr lang="en-US"/>
              <a:pPr/>
              <a:t>10/5/2014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DCB453D-B416-412C-AC56-C67163C01A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77975"/>
            <a:ext cx="7772400" cy="1470025"/>
          </a:xfrm>
        </p:spPr>
        <p:txBody>
          <a:bodyPr/>
          <a:lstStyle/>
          <a:p>
            <a:pPr rtl="1"/>
            <a:r>
              <a:rPr lang="fa-IR" sz="4800" b="1" dirty="0" smtClean="0">
                <a:latin typeface="Elementary Heavy SF" pitchFamily="2" charset="0"/>
                <a:cs typeface="B Titr" pitchFamily="2" charset="-78"/>
              </a:rPr>
              <a:t>اخلاق در روابط عمومی سازمانهای عصر اطلاعات و ارتباطات</a:t>
            </a:r>
            <a:endParaRPr lang="en-US" sz="4800" b="1" dirty="0">
              <a:latin typeface="Elementary Heavy SF" pitchFamily="2" charset="0"/>
              <a:cs typeface="B Titr" pitchFamily="2" charset="-7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419600"/>
            <a:ext cx="7315200" cy="1752600"/>
          </a:xfrm>
        </p:spPr>
        <p:txBody>
          <a:bodyPr/>
          <a:lstStyle/>
          <a:p>
            <a:r>
              <a:rPr lang="fa-IR" b="1" dirty="0" smtClean="0">
                <a:latin typeface="Elementary Heavy SF" pitchFamily="2" charset="0"/>
                <a:cs typeface="B Zar" pitchFamily="2" charset="-78"/>
              </a:rPr>
              <a:t>دکتر علی اکبر فرهنگی</a:t>
            </a:r>
          </a:p>
          <a:p>
            <a:r>
              <a:rPr lang="fa-IR" b="1" dirty="0" smtClean="0">
                <a:latin typeface="Elementary Heavy SF" pitchFamily="2" charset="0"/>
                <a:cs typeface="B Zar" pitchFamily="2" charset="-78"/>
              </a:rPr>
              <a:t>استاد دانشگاه تهران</a:t>
            </a:r>
          </a:p>
          <a:p>
            <a:pPr rtl="1"/>
            <a:r>
              <a:rPr lang="fa-IR" b="1" dirty="0" smtClean="0">
                <a:latin typeface="Elementary Heavy SF" pitchFamily="2" charset="0"/>
                <a:cs typeface="B Zar" pitchFamily="2" charset="-78"/>
              </a:rPr>
              <a:t>مدیرگروه مدیریت رسانه دانشگاه علوم و تحقیقات</a:t>
            </a:r>
            <a:endParaRPr lang="en-US" b="1" dirty="0">
              <a:latin typeface="Elementary Heavy SF" pitchFamily="2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هدف های روابط عمومی در عصر حاضر، با توجه به شرایط اخلاقی</a:t>
            </a:r>
            <a:endParaRPr lang="en-US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جهان کوچک با رسانه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های جمعی انبوه.</a:t>
            </a:r>
          </a:p>
          <a:p>
            <a:pPr lvl="1" algn="just" rtl="1"/>
            <a:r>
              <a:rPr lang="fa-IR" sz="2600" dirty="0" smtClean="0">
                <a:solidFill>
                  <a:schemeClr val="tx1"/>
                </a:solidFill>
                <a:cs typeface="B Zar" pitchFamily="2" charset="-78"/>
              </a:rPr>
              <a:t>دهکدة جهانی مک لوهان و چالش های آن.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حرکت به سوی خصوصی سازی و کوچک شدن دولت ها.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افزایش نقش گستردة همگانی در سیاست گذاری های سازمانی و دولتی.</a:t>
            </a:r>
          </a:p>
          <a:p>
            <a:pPr lvl="1" algn="just" rtl="1"/>
            <a:endParaRPr lang="fa-IR" sz="2200" dirty="0" smtClean="0">
              <a:solidFill>
                <a:schemeClr val="tx1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s_media_by_naumann-d4jn3md.png.jpg"/>
          <p:cNvPicPr>
            <a:picLocks noChangeAspect="1"/>
          </p:cNvPicPr>
          <p:nvPr/>
        </p:nvPicPr>
        <p:blipFill>
          <a:blip r:embed="rId3" cstate="print">
            <a:lum bright="30000"/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11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2133600"/>
            <a:ext cx="3048000" cy="1600200"/>
          </a:xfrm>
        </p:spPr>
        <p:txBody>
          <a:bodyPr/>
          <a:lstStyle/>
          <a:p>
            <a:pPr rtl="1"/>
            <a:r>
              <a:rPr lang="fa-IR" sz="7200" dirty="0" smtClean="0">
                <a:solidFill>
                  <a:schemeClr val="tx1"/>
                </a:solidFill>
                <a:cs typeface="B Titr" pitchFamily="2" charset="-78"/>
              </a:rPr>
              <a:t>پایان</a:t>
            </a:r>
            <a:endParaRPr lang="en-US" sz="72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سازمانهای بزرگ و توانمندی آنها در شکل گیری جوامع انسانی.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انسان بردة سازمانهای خود ساخته.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فرهنگ بسته بندی شده و نقد آن از نظر مارکوزه و دیگر نظریه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پردازان انتقادی.</a:t>
            </a:r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  <p:pic>
        <p:nvPicPr>
          <p:cNvPr id="10" name="Picture 9" descr="7cbd10d3574515b478f5ee92a10dd7f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429000"/>
            <a:ext cx="3538291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آنچه در این فرهنگ به ظهور می رسد انطباق و هماهنگی نیست بلکه تقلید است و نوعی یکی شدن فرد با جامعه.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از این رو نه تنها آگاهی فردی، بلکه تمام میراثهای فرهنگی و معنوی گذشتة انسان به سمت یکپارچگی گرایش می یابند. شیوه های اندیشیدن و سخن گفتن به نحوی یکسان در این یکپارچگی هضم می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شود. به این ترتیب و رفتار </a:t>
            </a:r>
            <a:r>
              <a:rPr lang="fa-IR" sz="3000" dirty="0">
                <a:solidFill>
                  <a:schemeClr val="tx1"/>
                </a:solidFill>
                <a:cs typeface="B Zar" pitchFamily="2" charset="-78"/>
              </a:rPr>
              <a:t>ساختگی پدید می​آید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.</a:t>
            </a:r>
            <a:endParaRPr lang="fa-IR" sz="3000" dirty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در مفهوم فرهنگ بسته بندی شده به قول مارکوزه رسانه های جمعی نقش تعیین کننده ای دارند.</a:t>
            </a:r>
          </a:p>
          <a:p>
            <a:pPr algn="just" rtl="1">
              <a:buNone/>
            </a:pP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     بر پایة این نظریه، رسانه های نوین در پاسخ به ملاحظات صنعت تبلیغات و افزایش مصرف شکل گرفته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اند و نوعی شعور کاذب ایجاد می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کنند.</a:t>
            </a:r>
            <a:endParaRPr lang="fa-IR" sz="3000" dirty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  <p:pic>
        <p:nvPicPr>
          <p:cNvPr id="5" name="Picture 4" descr="1001973_la-fin-du-mass-media-le-paradoxe-facebook-82985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3886200"/>
            <a:ext cx="36576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mass-med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3886200"/>
            <a:ext cx="3657599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خواسته های راستین و خواسته های کاذب و رسانه ها که در پی تقویت خواسته های کاذب می باشند.</a:t>
            </a:r>
            <a:endParaRPr lang="fa-IR" sz="3000" dirty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  <p:pic>
        <p:nvPicPr>
          <p:cNvPr id="7" name="Picture 6" descr="ur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66499" y="3048000"/>
            <a:ext cx="4943901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تا پایان قرن نوزدهم میلادی عصر استعمار مادی و جغرافیایی به پایان می رسد و آغاز قرن بیستم استعمار فکر و اندیشه آغاز می شود. این خطر بزرگی برای بشریت است.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فرهنگ توده محصول همین صنایع فرهنگی است.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این فرهنگ سطحی و مبتذل در گستره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ای وسیع و انبوه شکل می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گیرد. خلاقیت را از بین می برد و کار فرهنگی را تبدیل به کالای تجاری می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کند.</a:t>
            </a: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fa-IR" sz="30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just" rtl="1"/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  <p:pic>
        <p:nvPicPr>
          <p:cNvPr id="9" name="Picture 8" descr="media-cartoon.02jpg.jpg"/>
          <p:cNvPicPr>
            <a:picLocks noChangeAspect="1"/>
          </p:cNvPicPr>
          <p:nvPr/>
        </p:nvPicPr>
        <p:blipFill>
          <a:blip r:embed="rId3" cstate="print"/>
          <a:srcRect t="1786" r="3443" b="2976"/>
          <a:stretch>
            <a:fillRect/>
          </a:stretch>
        </p:blipFill>
        <p:spPr>
          <a:xfrm>
            <a:off x="762000" y="3996267"/>
            <a:ext cx="4572000" cy="270933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 fov="1800000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در شکل گیری جامعة جدید نهادهای اساسی کاملا متفاوت با گذشته شده، در عین حال تابع تکنولوژی ها و سرمایه می باشد.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آنچه می تواند شرایط جدید را برای بشر سازنده و مطلوب نماید، اخلاق است.</a:t>
            </a:r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  <p:pic>
        <p:nvPicPr>
          <p:cNvPr id="5" name="Picture 4" descr="272746_l_srgb_s_gl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2514600" y="3429000"/>
            <a:ext cx="41148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نهادهای اساسی اجتماعی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endParaRPr lang="en-US" sz="3000" dirty="0">
              <a:solidFill>
                <a:schemeClr val="tx1"/>
              </a:solidFill>
              <a:cs typeface="B Zar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438399"/>
          <a:ext cx="7263054" cy="29718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21018"/>
                <a:gridCol w="2421018"/>
                <a:gridCol w="2421018"/>
              </a:tblGrid>
              <a:tr h="441836"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حال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گذشته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نهادها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</a:tr>
              <a:tr h="441836"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هسته ای- متحرک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متمرکز- ثابت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خانواده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</a:tr>
              <a:tr h="762621"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توسط جامعه و برای تولید و توزیع و مصرف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توسط خانواده و برای رضایت خاطر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آموزش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</a:tr>
              <a:tr h="441836"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دموکراتیک-</a:t>
                      </a:r>
                      <a:r>
                        <a:rPr lang="fa-IR" sz="2100" baseline="0" dirty="0" smtClean="0">
                          <a:cs typeface="B Zar" pitchFamily="2" charset="-78"/>
                        </a:rPr>
                        <a:t> مشارکتی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اقتدار گرا- دستوری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حاکمیت و مدیریت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</a:tr>
              <a:tr h="441836"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ملی و جهانی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خودمصرف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اقتصاد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</a:tr>
              <a:tr h="441836"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گسترده و جهانی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محدود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100" dirty="0" smtClean="0">
                          <a:cs typeface="B Zar" pitchFamily="2" charset="-78"/>
                        </a:rPr>
                        <a:t>رسانه</a:t>
                      </a:r>
                      <a:endParaRPr lang="en-US" sz="2100" dirty="0">
                        <a:cs typeface="B Zar" pitchFamily="2" charset="-78"/>
                      </a:endParaRPr>
                    </a:p>
                  </a:txBody>
                  <a:tcPr marL="108946" marR="108946" marT="54473" marB="54473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E554-9A6A-4569-AE41-DCA38A9187E5}" type="slidenum">
              <a:rPr lang="en-US"/>
              <a:pPr/>
              <a:t>9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هدف های روابط عمومی در عصر حاضر، با توجه به شرایط اخلاقی</a:t>
            </a:r>
            <a:endParaRPr lang="en-US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انسان محور هر حرکت و تحول.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ارتباطات گسترده و همه جانبه.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شکل گیری سازمان های مجازی و چالش های حاکم بر آن.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توجه ویژه به منابع انسانی سازمان ها و استفادة بهینه از آن(سرمایة اجتماعی سازمان).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توجه به اقتصادهای فرا ملی.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تلاشهای تازه برای افزایش بهره</a:t>
            </a:r>
            <a:r>
              <a:rPr lang="fa-IR" sz="3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وری.</a:t>
            </a:r>
          </a:p>
          <a:p>
            <a:pPr lvl="1" algn="just" rtl="1"/>
            <a:r>
              <a:rPr lang="fa-IR" sz="2600" dirty="0" smtClean="0">
                <a:solidFill>
                  <a:schemeClr val="tx1"/>
                </a:solidFill>
                <a:cs typeface="B Zar" pitchFamily="2" charset="-78"/>
              </a:rPr>
              <a:t>بهره</a:t>
            </a:r>
            <a:r>
              <a:rPr lang="fa-I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​</a:t>
            </a:r>
            <a:r>
              <a:rPr lang="fa-IR" sz="2600" dirty="0" smtClean="0">
                <a:solidFill>
                  <a:schemeClr val="tx1"/>
                </a:solidFill>
                <a:cs typeface="B Zar" pitchFamily="2" charset="-78"/>
              </a:rPr>
              <a:t>وری در تولید نه در گردش ثروت ایجاد شده.</a:t>
            </a:r>
          </a:p>
          <a:p>
            <a:pPr algn="just" rtl="1"/>
            <a:r>
              <a:rPr lang="fa-IR" sz="3000" dirty="0" smtClean="0">
                <a:solidFill>
                  <a:schemeClr val="tx1"/>
                </a:solidFill>
                <a:cs typeface="B Zar" pitchFamily="2" charset="-78"/>
              </a:rPr>
              <a:t>ساختارهای تازة سازمانی.</a:t>
            </a:r>
          </a:p>
          <a:p>
            <a:pPr lvl="1" algn="just" rtl="1"/>
            <a:r>
              <a:rPr lang="fa-IR" sz="2600" dirty="0" smtClean="0">
                <a:solidFill>
                  <a:schemeClr val="tx1"/>
                </a:solidFill>
                <a:cs typeface="B Zar" pitchFamily="2" charset="-78"/>
              </a:rPr>
              <a:t>ساختارهای شبکه ای جایگزین ساختارهای سلسله مراتبی.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keaRideinmyconvertib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TakeaRideinmyconvertible</Template>
  <TotalTime>141</TotalTime>
  <Words>524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TakeaRideinmyconvertible</vt:lpstr>
      <vt:lpstr>اخلاق در روابط عمومی سازمانهای عصر اطلاعات و ارتباطات</vt:lpstr>
      <vt:lpstr>مقدمه</vt:lpstr>
      <vt:lpstr>مقدمه</vt:lpstr>
      <vt:lpstr>مقدمه</vt:lpstr>
      <vt:lpstr>مقدمه</vt:lpstr>
      <vt:lpstr>مقدمه</vt:lpstr>
      <vt:lpstr>مقدمه</vt:lpstr>
      <vt:lpstr>نهادهای اساسی اجتماعی</vt:lpstr>
      <vt:lpstr>هدف های روابط عمومی در عصر حاضر، با توجه به شرایط اخلاقی</vt:lpstr>
      <vt:lpstr>هدف های روابط عمومی در عصر حاضر، با توجه به شرایط اخلاقی</vt:lpstr>
      <vt:lpstr>پایان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 در روابط عمومی سازمانهای عصر اطلاعات و ارتباطات</dc:title>
  <dc:creator>Masoud</dc:creator>
  <cp:lastModifiedBy>Bagherian</cp:lastModifiedBy>
  <cp:revision>6</cp:revision>
  <dcterms:created xsi:type="dcterms:W3CDTF">2014-10-02T15:06:38Z</dcterms:created>
  <dcterms:modified xsi:type="dcterms:W3CDTF">2014-10-05T17:42:28Z</dcterms:modified>
</cp:coreProperties>
</file>