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70" r:id="rId4"/>
    <p:sldId id="264" r:id="rId5"/>
    <p:sldId id="260" r:id="rId6"/>
    <p:sldId id="268" r:id="rId7"/>
    <p:sldId id="257" r:id="rId8"/>
    <p:sldId id="263" r:id="rId9"/>
    <p:sldId id="265" r:id="rId10"/>
    <p:sldId id="261" r:id="rId11"/>
    <p:sldId id="266" r:id="rId12"/>
    <p:sldId id="262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739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9881E-C0BB-4AAE-972C-601C6E904AB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A6ED7E91-FCCD-474F-9792-F6AF1C45EA9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 smtClean="0"/>
            <a:t>Product Extension &amp; Diversification</a:t>
          </a:r>
          <a:endParaRPr lang="en-MY" sz="2800" dirty="0"/>
        </a:p>
      </dgm:t>
    </dgm:pt>
    <dgm:pt modelId="{AA3910CC-4414-4CA5-A676-E06D14F74A82}" type="parTrans" cxnId="{AB06CF16-9614-4F4D-987B-490290AE6BA8}">
      <dgm:prSet/>
      <dgm:spPr/>
      <dgm:t>
        <a:bodyPr/>
        <a:lstStyle/>
        <a:p>
          <a:endParaRPr lang="en-MY"/>
        </a:p>
      </dgm:t>
    </dgm:pt>
    <dgm:pt modelId="{1411601C-97A8-4B54-8D91-9C39498C767F}" type="sibTrans" cxnId="{AB06CF16-9614-4F4D-987B-490290AE6BA8}">
      <dgm:prSet/>
      <dgm:spPr/>
      <dgm:t>
        <a:bodyPr/>
        <a:lstStyle/>
        <a:p>
          <a:endParaRPr lang="en-MY"/>
        </a:p>
      </dgm:t>
    </dgm:pt>
    <dgm:pt modelId="{F2839D3F-4E3A-47EC-9FB3-7D2458380374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GLC</a:t>
          </a:r>
          <a:endParaRPr lang="en-MY" dirty="0"/>
        </a:p>
      </dgm:t>
    </dgm:pt>
    <dgm:pt modelId="{90AA78DA-11E1-45F5-B931-933D90A376A7}" type="parTrans" cxnId="{2DCF1A3E-35A1-4F62-A2E1-679A3F5FAE0D}">
      <dgm:prSet/>
      <dgm:spPr/>
      <dgm:t>
        <a:bodyPr/>
        <a:lstStyle/>
        <a:p>
          <a:endParaRPr lang="en-MY"/>
        </a:p>
      </dgm:t>
    </dgm:pt>
    <dgm:pt modelId="{1ADF419E-56A2-49FF-954A-A04F78C58E2A}" type="sibTrans" cxnId="{2DCF1A3E-35A1-4F62-A2E1-679A3F5FAE0D}">
      <dgm:prSet/>
      <dgm:spPr/>
      <dgm:t>
        <a:bodyPr/>
        <a:lstStyle/>
        <a:p>
          <a:endParaRPr lang="en-MY"/>
        </a:p>
      </dgm:t>
    </dgm:pt>
    <dgm:pt modelId="{C258EFA8-EC05-48AB-8FD2-92D9C845387B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Policy</a:t>
          </a:r>
          <a:endParaRPr lang="en-MY" dirty="0"/>
        </a:p>
      </dgm:t>
    </dgm:pt>
    <dgm:pt modelId="{5B0D8E1C-9AAF-43FB-A174-C1DFB96701F7}" type="parTrans" cxnId="{2EF81859-52F4-43AC-B08C-8BA742FE0DBA}">
      <dgm:prSet/>
      <dgm:spPr/>
      <dgm:t>
        <a:bodyPr/>
        <a:lstStyle/>
        <a:p>
          <a:endParaRPr lang="en-MY"/>
        </a:p>
      </dgm:t>
    </dgm:pt>
    <dgm:pt modelId="{9A3B4CFC-C578-48EF-9B73-92BC3677C8B6}" type="sibTrans" cxnId="{2EF81859-52F4-43AC-B08C-8BA742FE0DBA}">
      <dgm:prSet/>
      <dgm:spPr/>
      <dgm:t>
        <a:bodyPr/>
        <a:lstStyle/>
        <a:p>
          <a:endParaRPr lang="en-MY"/>
        </a:p>
      </dgm:t>
    </dgm:pt>
    <dgm:pt modelId="{4A43871D-3CD3-4203-8E49-DD7D85C9E998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MY" dirty="0"/>
        </a:p>
      </dgm:t>
    </dgm:pt>
    <dgm:pt modelId="{CF27C01D-DBAE-4D37-B1C4-213C865AB9B0}" type="parTrans" cxnId="{55C3784B-839B-4EBE-BB70-C6DDC8D0A063}">
      <dgm:prSet/>
      <dgm:spPr/>
      <dgm:t>
        <a:bodyPr/>
        <a:lstStyle/>
        <a:p>
          <a:endParaRPr lang="en-MY"/>
        </a:p>
      </dgm:t>
    </dgm:pt>
    <dgm:pt modelId="{2F136AB3-955F-4FE7-825D-9C67B23B14B9}" type="sibTrans" cxnId="{55C3784B-839B-4EBE-BB70-C6DDC8D0A063}">
      <dgm:prSet/>
      <dgm:spPr/>
      <dgm:t>
        <a:bodyPr/>
        <a:lstStyle/>
        <a:p>
          <a:endParaRPr lang="en-MY"/>
        </a:p>
      </dgm:t>
    </dgm:pt>
    <dgm:pt modelId="{35D10E7F-6DE8-46B6-AD15-618EC31F20F5}" type="pres">
      <dgm:prSet presAssocID="{27C9881E-C0BB-4AAE-972C-601C6E904A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A0C45A56-E5C3-406F-BCAC-9BE4FC6A2E2B}" type="pres">
      <dgm:prSet presAssocID="{A6ED7E91-FCCD-474F-9792-F6AF1C45EA99}" presName="centerShape" presStyleLbl="node0" presStyleIdx="0" presStyleCnt="1" custScaleX="138373"/>
      <dgm:spPr/>
      <dgm:t>
        <a:bodyPr/>
        <a:lstStyle/>
        <a:p>
          <a:endParaRPr lang="en-MY"/>
        </a:p>
      </dgm:t>
    </dgm:pt>
    <dgm:pt modelId="{DFF48D6F-8B64-46B1-B746-8A9173C1D952}" type="pres">
      <dgm:prSet presAssocID="{90AA78DA-11E1-45F5-B931-933D90A376A7}" presName="parTrans" presStyleLbl="bgSibTrans2D1" presStyleIdx="0" presStyleCnt="3"/>
      <dgm:spPr/>
      <dgm:t>
        <a:bodyPr/>
        <a:lstStyle/>
        <a:p>
          <a:endParaRPr lang="en-MY"/>
        </a:p>
      </dgm:t>
    </dgm:pt>
    <dgm:pt modelId="{C3D85F67-B250-4E43-A1E5-2D762AC78815}" type="pres">
      <dgm:prSet presAssocID="{F2839D3F-4E3A-47EC-9FB3-7D24583803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97E3E8E-C3AA-4B2A-B41F-0BD4AD4B642A}" type="pres">
      <dgm:prSet presAssocID="{5B0D8E1C-9AAF-43FB-A174-C1DFB96701F7}" presName="parTrans" presStyleLbl="bgSibTrans2D1" presStyleIdx="1" presStyleCnt="3"/>
      <dgm:spPr/>
      <dgm:t>
        <a:bodyPr/>
        <a:lstStyle/>
        <a:p>
          <a:endParaRPr lang="en-MY"/>
        </a:p>
      </dgm:t>
    </dgm:pt>
    <dgm:pt modelId="{2876811F-3665-4BB5-9272-7FBD5C9A7658}" type="pres">
      <dgm:prSet presAssocID="{C258EFA8-EC05-48AB-8FD2-92D9C845387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51B05DE-5A8E-4039-B4A2-BB59343821B8}" type="pres">
      <dgm:prSet presAssocID="{CF27C01D-DBAE-4D37-B1C4-213C865AB9B0}" presName="parTrans" presStyleLbl="bgSibTrans2D1" presStyleIdx="2" presStyleCnt="3"/>
      <dgm:spPr/>
      <dgm:t>
        <a:bodyPr/>
        <a:lstStyle/>
        <a:p>
          <a:endParaRPr lang="en-MY"/>
        </a:p>
      </dgm:t>
    </dgm:pt>
    <dgm:pt modelId="{FC2D712E-B33E-4241-B1F2-D2E446E904D8}" type="pres">
      <dgm:prSet presAssocID="{4A43871D-3CD3-4203-8E49-DD7D85C9E99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55C3784B-839B-4EBE-BB70-C6DDC8D0A063}" srcId="{A6ED7E91-FCCD-474F-9792-F6AF1C45EA99}" destId="{4A43871D-3CD3-4203-8E49-DD7D85C9E998}" srcOrd="2" destOrd="0" parTransId="{CF27C01D-DBAE-4D37-B1C4-213C865AB9B0}" sibTransId="{2F136AB3-955F-4FE7-825D-9C67B23B14B9}"/>
    <dgm:cxn modelId="{AB06CF16-9614-4F4D-987B-490290AE6BA8}" srcId="{27C9881E-C0BB-4AAE-972C-601C6E904ABA}" destId="{A6ED7E91-FCCD-474F-9792-F6AF1C45EA99}" srcOrd="0" destOrd="0" parTransId="{AA3910CC-4414-4CA5-A676-E06D14F74A82}" sibTransId="{1411601C-97A8-4B54-8D91-9C39498C767F}"/>
    <dgm:cxn modelId="{2EF81859-52F4-43AC-B08C-8BA742FE0DBA}" srcId="{A6ED7E91-FCCD-474F-9792-F6AF1C45EA99}" destId="{C258EFA8-EC05-48AB-8FD2-92D9C845387B}" srcOrd="1" destOrd="0" parTransId="{5B0D8E1C-9AAF-43FB-A174-C1DFB96701F7}" sibTransId="{9A3B4CFC-C578-48EF-9B73-92BC3677C8B6}"/>
    <dgm:cxn modelId="{D26DBD0B-06C8-41AC-AD76-1202C2FDCEA7}" type="presOf" srcId="{CF27C01D-DBAE-4D37-B1C4-213C865AB9B0}" destId="{F51B05DE-5A8E-4039-B4A2-BB59343821B8}" srcOrd="0" destOrd="0" presId="urn:microsoft.com/office/officeart/2005/8/layout/radial4"/>
    <dgm:cxn modelId="{D7B7A894-8E8B-418B-B6A3-08429FB0CEB1}" type="presOf" srcId="{C258EFA8-EC05-48AB-8FD2-92D9C845387B}" destId="{2876811F-3665-4BB5-9272-7FBD5C9A7658}" srcOrd="0" destOrd="0" presId="urn:microsoft.com/office/officeart/2005/8/layout/radial4"/>
    <dgm:cxn modelId="{8AE49642-D935-491C-A4C8-D774FB5BFADD}" type="presOf" srcId="{4A43871D-3CD3-4203-8E49-DD7D85C9E998}" destId="{FC2D712E-B33E-4241-B1F2-D2E446E904D8}" srcOrd="0" destOrd="0" presId="urn:microsoft.com/office/officeart/2005/8/layout/radial4"/>
    <dgm:cxn modelId="{5DADD4A7-8D21-4EDA-AB0E-0CA7056177FA}" type="presOf" srcId="{A6ED7E91-FCCD-474F-9792-F6AF1C45EA99}" destId="{A0C45A56-E5C3-406F-BCAC-9BE4FC6A2E2B}" srcOrd="0" destOrd="0" presId="urn:microsoft.com/office/officeart/2005/8/layout/radial4"/>
    <dgm:cxn modelId="{45FE5BDC-334B-4414-AD10-EF604596A817}" type="presOf" srcId="{5B0D8E1C-9AAF-43FB-A174-C1DFB96701F7}" destId="{C97E3E8E-C3AA-4B2A-B41F-0BD4AD4B642A}" srcOrd="0" destOrd="0" presId="urn:microsoft.com/office/officeart/2005/8/layout/radial4"/>
    <dgm:cxn modelId="{D65091EF-8ACA-456E-ACED-6267BA250E8B}" type="presOf" srcId="{27C9881E-C0BB-4AAE-972C-601C6E904ABA}" destId="{35D10E7F-6DE8-46B6-AD15-618EC31F20F5}" srcOrd="0" destOrd="0" presId="urn:microsoft.com/office/officeart/2005/8/layout/radial4"/>
    <dgm:cxn modelId="{2DCF1A3E-35A1-4F62-A2E1-679A3F5FAE0D}" srcId="{A6ED7E91-FCCD-474F-9792-F6AF1C45EA99}" destId="{F2839D3F-4E3A-47EC-9FB3-7D2458380374}" srcOrd="0" destOrd="0" parTransId="{90AA78DA-11E1-45F5-B931-933D90A376A7}" sibTransId="{1ADF419E-56A2-49FF-954A-A04F78C58E2A}"/>
    <dgm:cxn modelId="{3EBD0146-6BBB-444B-B891-2FA10A62B138}" type="presOf" srcId="{90AA78DA-11E1-45F5-B931-933D90A376A7}" destId="{DFF48D6F-8B64-46B1-B746-8A9173C1D952}" srcOrd="0" destOrd="0" presId="urn:microsoft.com/office/officeart/2005/8/layout/radial4"/>
    <dgm:cxn modelId="{27243AC4-6946-44ED-92E5-DCD0D296521F}" type="presOf" srcId="{F2839D3F-4E3A-47EC-9FB3-7D2458380374}" destId="{C3D85F67-B250-4E43-A1E5-2D762AC78815}" srcOrd="0" destOrd="0" presId="urn:microsoft.com/office/officeart/2005/8/layout/radial4"/>
    <dgm:cxn modelId="{90BD678F-B9B8-44B7-A39B-BDB2A2F21A0F}" type="presParOf" srcId="{35D10E7F-6DE8-46B6-AD15-618EC31F20F5}" destId="{A0C45A56-E5C3-406F-BCAC-9BE4FC6A2E2B}" srcOrd="0" destOrd="0" presId="urn:microsoft.com/office/officeart/2005/8/layout/radial4"/>
    <dgm:cxn modelId="{B03B88FB-2F64-4192-A438-2FD36840AD09}" type="presParOf" srcId="{35D10E7F-6DE8-46B6-AD15-618EC31F20F5}" destId="{DFF48D6F-8B64-46B1-B746-8A9173C1D952}" srcOrd="1" destOrd="0" presId="urn:microsoft.com/office/officeart/2005/8/layout/radial4"/>
    <dgm:cxn modelId="{F99B7505-D3C0-4FAB-B3F6-99315D28F036}" type="presParOf" srcId="{35D10E7F-6DE8-46B6-AD15-618EC31F20F5}" destId="{C3D85F67-B250-4E43-A1E5-2D762AC78815}" srcOrd="2" destOrd="0" presId="urn:microsoft.com/office/officeart/2005/8/layout/radial4"/>
    <dgm:cxn modelId="{D5E645F3-92FE-4717-A7C4-B9593EDC46F0}" type="presParOf" srcId="{35D10E7F-6DE8-46B6-AD15-618EC31F20F5}" destId="{C97E3E8E-C3AA-4B2A-B41F-0BD4AD4B642A}" srcOrd="3" destOrd="0" presId="urn:microsoft.com/office/officeart/2005/8/layout/radial4"/>
    <dgm:cxn modelId="{EB014139-8694-43E6-A76B-4AFAA88FE2CC}" type="presParOf" srcId="{35D10E7F-6DE8-46B6-AD15-618EC31F20F5}" destId="{2876811F-3665-4BB5-9272-7FBD5C9A7658}" srcOrd="4" destOrd="0" presId="urn:microsoft.com/office/officeart/2005/8/layout/radial4"/>
    <dgm:cxn modelId="{0CA77D57-5510-48E7-A3EA-68CDFDC371C8}" type="presParOf" srcId="{35D10E7F-6DE8-46B6-AD15-618EC31F20F5}" destId="{F51B05DE-5A8E-4039-B4A2-BB59343821B8}" srcOrd="5" destOrd="0" presId="urn:microsoft.com/office/officeart/2005/8/layout/radial4"/>
    <dgm:cxn modelId="{7A378A50-D329-48DA-B87F-ABC31069531C}" type="presParOf" srcId="{35D10E7F-6DE8-46B6-AD15-618EC31F20F5}" destId="{FC2D712E-B33E-4241-B1F2-D2E446E904D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23A8A-358B-4441-ACAA-AE8A33F2939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763EF22B-9523-4482-BBCE-FC73A122C4F3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600" dirty="0" smtClean="0"/>
            <a:t>Expert Prescriber</a:t>
          </a:r>
          <a:endParaRPr lang="en-MY" sz="2600" dirty="0"/>
        </a:p>
      </dgm:t>
    </dgm:pt>
    <dgm:pt modelId="{FFB43A66-6855-4992-A18C-B6F629DF120B}" type="parTrans" cxnId="{DD06A9FB-C61D-4FF5-982F-A83573270BDA}">
      <dgm:prSet/>
      <dgm:spPr/>
      <dgm:t>
        <a:bodyPr/>
        <a:lstStyle/>
        <a:p>
          <a:endParaRPr lang="en-MY" sz="2600"/>
        </a:p>
      </dgm:t>
    </dgm:pt>
    <dgm:pt modelId="{C8107D42-2382-4D78-96CC-53320D7EE664}" type="sibTrans" cxnId="{DD06A9FB-C61D-4FF5-982F-A83573270BD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MY" sz="2600"/>
        </a:p>
      </dgm:t>
    </dgm:pt>
    <dgm:pt modelId="{767DB1C5-AED1-42B1-BA30-1E62510F415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600" dirty="0" smtClean="0"/>
            <a:t>Communication Facilitator</a:t>
          </a:r>
        </a:p>
      </dgm:t>
    </dgm:pt>
    <dgm:pt modelId="{A61A7638-FAD5-48BD-B7B0-08401AA47281}" type="parTrans" cxnId="{C5BB9864-8CB2-4DC0-8429-1BDAB4360049}">
      <dgm:prSet/>
      <dgm:spPr/>
      <dgm:t>
        <a:bodyPr/>
        <a:lstStyle/>
        <a:p>
          <a:endParaRPr lang="en-MY" sz="2600"/>
        </a:p>
      </dgm:t>
    </dgm:pt>
    <dgm:pt modelId="{80D8DB64-146A-465D-8BDE-FE1B201EF85F}" type="sibTrans" cxnId="{C5BB9864-8CB2-4DC0-8429-1BDAB436004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MY" sz="2600"/>
        </a:p>
      </dgm:t>
    </dgm:pt>
    <dgm:pt modelId="{A8920A08-B5A3-435F-AE9C-8510C7EB225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600" dirty="0" smtClean="0"/>
            <a:t>Acceptant Legitimiser</a:t>
          </a:r>
          <a:endParaRPr lang="en-MY" sz="2600" dirty="0"/>
        </a:p>
      </dgm:t>
    </dgm:pt>
    <dgm:pt modelId="{0F7913B5-33CC-4643-80E1-0A2760BAE3B6}" type="parTrans" cxnId="{B2585595-2B08-40BF-A36A-AEEBA03AE58A}">
      <dgm:prSet/>
      <dgm:spPr/>
      <dgm:t>
        <a:bodyPr/>
        <a:lstStyle/>
        <a:p>
          <a:endParaRPr lang="en-MY" sz="2600"/>
        </a:p>
      </dgm:t>
    </dgm:pt>
    <dgm:pt modelId="{0A1B72F0-7E90-4C5D-8DF2-CE41217DC770}" type="sibTrans" cxnId="{B2585595-2B08-40BF-A36A-AEEBA03AE58A}">
      <dgm:prSet/>
      <dgm:spPr/>
      <dgm:t>
        <a:bodyPr/>
        <a:lstStyle/>
        <a:p>
          <a:endParaRPr lang="en-MY" sz="2600"/>
        </a:p>
      </dgm:t>
    </dgm:pt>
    <dgm:pt modelId="{45B6CAF4-5641-4F93-A8E5-296159A82E36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600" dirty="0" smtClean="0"/>
            <a:t>Communication Technician</a:t>
          </a:r>
          <a:endParaRPr lang="en-MY" sz="2600" dirty="0"/>
        </a:p>
      </dgm:t>
    </dgm:pt>
    <dgm:pt modelId="{913DC179-A812-4ED6-97F4-B4AB019977FC}" type="parTrans" cxnId="{27DD215B-7AA9-460D-A627-B3D9FE86FF32}">
      <dgm:prSet/>
      <dgm:spPr/>
      <dgm:t>
        <a:bodyPr/>
        <a:lstStyle/>
        <a:p>
          <a:endParaRPr lang="en-MY" sz="2600"/>
        </a:p>
      </dgm:t>
    </dgm:pt>
    <dgm:pt modelId="{444333DF-609A-4909-BE94-48D4CD4337EC}" type="sibTrans" cxnId="{27DD215B-7AA9-460D-A627-B3D9FE86FF3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MY" sz="2600"/>
        </a:p>
      </dgm:t>
    </dgm:pt>
    <dgm:pt modelId="{D4C570A3-E536-440C-8717-90756B445FFF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600" dirty="0" smtClean="0"/>
            <a:t>Problem-solving Process Facilitator</a:t>
          </a:r>
        </a:p>
      </dgm:t>
    </dgm:pt>
    <dgm:pt modelId="{74D08283-ACB2-424E-B3FB-004DC0E17F79}" type="parTrans" cxnId="{4BEA68B7-3013-4253-A44B-C5CFEB385650}">
      <dgm:prSet/>
      <dgm:spPr/>
      <dgm:t>
        <a:bodyPr/>
        <a:lstStyle/>
        <a:p>
          <a:endParaRPr lang="en-MY" sz="2600"/>
        </a:p>
      </dgm:t>
    </dgm:pt>
    <dgm:pt modelId="{A8FA631C-7385-430A-AAED-FC8D53640309}" type="sibTrans" cxnId="{4BEA68B7-3013-4253-A44B-C5CFEB38565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MY" sz="2600"/>
        </a:p>
      </dgm:t>
    </dgm:pt>
    <dgm:pt modelId="{EAED4BE3-7A7E-4D13-96CB-E4760883BD7B}" type="pres">
      <dgm:prSet presAssocID="{B2323A8A-358B-4441-ACAA-AE8A33F2939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0C72E03F-9E89-4A13-9735-12C8A44B67C6}" type="pres">
      <dgm:prSet presAssocID="{B2323A8A-358B-4441-ACAA-AE8A33F2939C}" presName="dummyMaxCanvas" presStyleCnt="0">
        <dgm:presLayoutVars/>
      </dgm:prSet>
      <dgm:spPr/>
    </dgm:pt>
    <dgm:pt modelId="{6A3C26BF-2C1A-413F-92AC-95D7942B73DE}" type="pres">
      <dgm:prSet presAssocID="{B2323A8A-358B-4441-ACAA-AE8A33F2939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288F117-3E23-4006-A298-0F2344C1CC18}" type="pres">
      <dgm:prSet presAssocID="{B2323A8A-358B-4441-ACAA-AE8A33F2939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D58070C-9BCC-4272-A17A-25DDA4FD2331}" type="pres">
      <dgm:prSet presAssocID="{B2323A8A-358B-4441-ACAA-AE8A33F2939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EA026A1-611B-45B7-B635-670A88FD2A91}" type="pres">
      <dgm:prSet presAssocID="{B2323A8A-358B-4441-ACAA-AE8A33F2939C}" presName="FiveNodes_4" presStyleLbl="node1" presStyleIdx="3" presStyleCnt="5" custScaleX="10256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819A2F4-6D17-4658-BB4F-6D55BED8837F}" type="pres">
      <dgm:prSet presAssocID="{B2323A8A-358B-4441-ACAA-AE8A33F2939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2565BBE-854A-4490-9F36-2ED229AE9736}" type="pres">
      <dgm:prSet presAssocID="{B2323A8A-358B-4441-ACAA-AE8A33F2939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FD169C8-CAB9-44D5-8D9E-CC81A469669B}" type="pres">
      <dgm:prSet presAssocID="{B2323A8A-358B-4441-ACAA-AE8A33F2939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41F14D1-0851-4347-AAC7-50C4CAF7A58C}" type="pres">
      <dgm:prSet presAssocID="{B2323A8A-358B-4441-ACAA-AE8A33F2939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C84BAD3-3908-4DBE-A4C8-46851C38C65E}" type="pres">
      <dgm:prSet presAssocID="{B2323A8A-358B-4441-ACAA-AE8A33F2939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D168EA6-D455-425E-A4FB-012855A93FDA}" type="pres">
      <dgm:prSet presAssocID="{B2323A8A-358B-4441-ACAA-AE8A33F2939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45D27D7-1F2B-4537-8569-843B09D40559}" type="pres">
      <dgm:prSet presAssocID="{B2323A8A-358B-4441-ACAA-AE8A33F2939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AE989F9-A75F-489B-BB16-1D8F988A73BF}" type="pres">
      <dgm:prSet presAssocID="{B2323A8A-358B-4441-ACAA-AE8A33F2939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21AEFC4-F489-41F1-A777-035A88ABB717}" type="pres">
      <dgm:prSet presAssocID="{B2323A8A-358B-4441-ACAA-AE8A33F2939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795F992-4FB6-4BF3-8A08-8A6D5D58B6B9}" type="pres">
      <dgm:prSet presAssocID="{B2323A8A-358B-4441-ACAA-AE8A33F2939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49ABACD-DFC7-455A-9924-188A865A0678}" type="presOf" srcId="{80D8DB64-146A-465D-8BDE-FE1B201EF85F}" destId="{341F14D1-0851-4347-AAC7-50C4CAF7A58C}" srcOrd="0" destOrd="0" presId="urn:microsoft.com/office/officeart/2005/8/layout/vProcess5"/>
    <dgm:cxn modelId="{3E9493A4-BE85-45C0-A930-17A64230C019}" type="presOf" srcId="{A8920A08-B5A3-435F-AE9C-8510C7EB225B}" destId="{8795F992-4FB6-4BF3-8A08-8A6D5D58B6B9}" srcOrd="1" destOrd="0" presId="urn:microsoft.com/office/officeart/2005/8/layout/vProcess5"/>
    <dgm:cxn modelId="{DD06A9FB-C61D-4FF5-982F-A83573270BDA}" srcId="{B2323A8A-358B-4441-ACAA-AE8A33F2939C}" destId="{763EF22B-9523-4482-BBCE-FC73A122C4F3}" srcOrd="0" destOrd="0" parTransId="{FFB43A66-6855-4992-A18C-B6F629DF120B}" sibTransId="{C8107D42-2382-4D78-96CC-53320D7EE664}"/>
    <dgm:cxn modelId="{86F40594-7493-44D9-8448-34F4C08BBE1B}" type="presOf" srcId="{D4C570A3-E536-440C-8717-90756B445FFF}" destId="{8EA026A1-611B-45B7-B635-670A88FD2A91}" srcOrd="0" destOrd="0" presId="urn:microsoft.com/office/officeart/2005/8/layout/vProcess5"/>
    <dgm:cxn modelId="{C1C2F76A-6025-4302-B4A0-435224220A26}" type="presOf" srcId="{763EF22B-9523-4482-BBCE-FC73A122C4F3}" destId="{3D168EA6-D455-425E-A4FB-012855A93FDA}" srcOrd="1" destOrd="0" presId="urn:microsoft.com/office/officeart/2005/8/layout/vProcess5"/>
    <dgm:cxn modelId="{B66CDB3E-C02E-45AD-ACF6-A90265290AE9}" type="presOf" srcId="{C8107D42-2382-4D78-96CC-53320D7EE664}" destId="{F2565BBE-854A-4490-9F36-2ED229AE9736}" srcOrd="0" destOrd="0" presId="urn:microsoft.com/office/officeart/2005/8/layout/vProcess5"/>
    <dgm:cxn modelId="{C201FD16-C96B-4BD6-B8AD-1ECC790F38DE}" type="presOf" srcId="{A8FA631C-7385-430A-AAED-FC8D53640309}" destId="{AC84BAD3-3908-4DBE-A4C8-46851C38C65E}" srcOrd="0" destOrd="0" presId="urn:microsoft.com/office/officeart/2005/8/layout/vProcess5"/>
    <dgm:cxn modelId="{BF6F224B-5C1B-43DF-98A3-3B8F778EF94F}" type="presOf" srcId="{B2323A8A-358B-4441-ACAA-AE8A33F2939C}" destId="{EAED4BE3-7A7E-4D13-96CB-E4760883BD7B}" srcOrd="0" destOrd="0" presId="urn:microsoft.com/office/officeart/2005/8/layout/vProcess5"/>
    <dgm:cxn modelId="{F062A6D7-FDE2-41AB-9750-1A87A907A94F}" type="presOf" srcId="{763EF22B-9523-4482-BBCE-FC73A122C4F3}" destId="{6A3C26BF-2C1A-413F-92AC-95D7942B73DE}" srcOrd="0" destOrd="0" presId="urn:microsoft.com/office/officeart/2005/8/layout/vProcess5"/>
    <dgm:cxn modelId="{4237FB36-2FD5-4BCB-8895-1B6AC3B667A9}" type="presOf" srcId="{45B6CAF4-5641-4F93-A8E5-296159A82E36}" destId="{E45D27D7-1F2B-4537-8569-843B09D40559}" srcOrd="1" destOrd="0" presId="urn:microsoft.com/office/officeart/2005/8/layout/vProcess5"/>
    <dgm:cxn modelId="{B2585595-2B08-40BF-A36A-AEEBA03AE58A}" srcId="{B2323A8A-358B-4441-ACAA-AE8A33F2939C}" destId="{A8920A08-B5A3-435F-AE9C-8510C7EB225B}" srcOrd="4" destOrd="0" parTransId="{0F7913B5-33CC-4643-80E1-0A2760BAE3B6}" sibTransId="{0A1B72F0-7E90-4C5D-8DF2-CE41217DC770}"/>
    <dgm:cxn modelId="{6680B4BC-C9F1-4984-AA19-BA242A2F23CA}" type="presOf" srcId="{767DB1C5-AED1-42B1-BA30-1E62510F415B}" destId="{0D58070C-9BCC-4272-A17A-25DDA4FD2331}" srcOrd="0" destOrd="0" presId="urn:microsoft.com/office/officeart/2005/8/layout/vProcess5"/>
    <dgm:cxn modelId="{C5BB9864-8CB2-4DC0-8429-1BDAB4360049}" srcId="{B2323A8A-358B-4441-ACAA-AE8A33F2939C}" destId="{767DB1C5-AED1-42B1-BA30-1E62510F415B}" srcOrd="2" destOrd="0" parTransId="{A61A7638-FAD5-48BD-B7B0-08401AA47281}" sibTransId="{80D8DB64-146A-465D-8BDE-FE1B201EF85F}"/>
    <dgm:cxn modelId="{27DD215B-7AA9-460D-A627-B3D9FE86FF32}" srcId="{B2323A8A-358B-4441-ACAA-AE8A33F2939C}" destId="{45B6CAF4-5641-4F93-A8E5-296159A82E36}" srcOrd="1" destOrd="0" parTransId="{913DC179-A812-4ED6-97F4-B4AB019977FC}" sibTransId="{444333DF-609A-4909-BE94-48D4CD4337EC}"/>
    <dgm:cxn modelId="{A80A5F8D-8388-48F5-9300-14B05559AD31}" type="presOf" srcId="{D4C570A3-E536-440C-8717-90756B445FFF}" destId="{B21AEFC4-F489-41F1-A777-035A88ABB717}" srcOrd="1" destOrd="0" presId="urn:microsoft.com/office/officeart/2005/8/layout/vProcess5"/>
    <dgm:cxn modelId="{E42D17B1-4814-4E30-95DF-4F36119BD344}" type="presOf" srcId="{A8920A08-B5A3-435F-AE9C-8510C7EB225B}" destId="{8819A2F4-6D17-4658-BB4F-6D55BED8837F}" srcOrd="0" destOrd="0" presId="urn:microsoft.com/office/officeart/2005/8/layout/vProcess5"/>
    <dgm:cxn modelId="{91009520-8EB2-48C2-B579-6131EE220396}" type="presOf" srcId="{767DB1C5-AED1-42B1-BA30-1E62510F415B}" destId="{1AE989F9-A75F-489B-BB16-1D8F988A73BF}" srcOrd="1" destOrd="0" presId="urn:microsoft.com/office/officeart/2005/8/layout/vProcess5"/>
    <dgm:cxn modelId="{A64B3B45-DA90-44BB-8779-D2635B96D195}" type="presOf" srcId="{45B6CAF4-5641-4F93-A8E5-296159A82E36}" destId="{2288F117-3E23-4006-A298-0F2344C1CC18}" srcOrd="0" destOrd="0" presId="urn:microsoft.com/office/officeart/2005/8/layout/vProcess5"/>
    <dgm:cxn modelId="{4BEA68B7-3013-4253-A44B-C5CFEB385650}" srcId="{B2323A8A-358B-4441-ACAA-AE8A33F2939C}" destId="{D4C570A3-E536-440C-8717-90756B445FFF}" srcOrd="3" destOrd="0" parTransId="{74D08283-ACB2-424E-B3FB-004DC0E17F79}" sibTransId="{A8FA631C-7385-430A-AAED-FC8D53640309}"/>
    <dgm:cxn modelId="{0B8E7052-D635-4213-A7E9-0540231084FE}" type="presOf" srcId="{444333DF-609A-4909-BE94-48D4CD4337EC}" destId="{0FD169C8-CAB9-44D5-8D9E-CC81A469669B}" srcOrd="0" destOrd="0" presId="urn:microsoft.com/office/officeart/2005/8/layout/vProcess5"/>
    <dgm:cxn modelId="{C1AB630E-5819-4AF7-8D9F-28AF0F014017}" type="presParOf" srcId="{EAED4BE3-7A7E-4D13-96CB-E4760883BD7B}" destId="{0C72E03F-9E89-4A13-9735-12C8A44B67C6}" srcOrd="0" destOrd="0" presId="urn:microsoft.com/office/officeart/2005/8/layout/vProcess5"/>
    <dgm:cxn modelId="{2B221A69-2657-4105-BD27-E3A289C8435D}" type="presParOf" srcId="{EAED4BE3-7A7E-4D13-96CB-E4760883BD7B}" destId="{6A3C26BF-2C1A-413F-92AC-95D7942B73DE}" srcOrd="1" destOrd="0" presId="urn:microsoft.com/office/officeart/2005/8/layout/vProcess5"/>
    <dgm:cxn modelId="{B78A08B9-7BCA-40FA-A654-E982A3F3560C}" type="presParOf" srcId="{EAED4BE3-7A7E-4D13-96CB-E4760883BD7B}" destId="{2288F117-3E23-4006-A298-0F2344C1CC18}" srcOrd="2" destOrd="0" presId="urn:microsoft.com/office/officeart/2005/8/layout/vProcess5"/>
    <dgm:cxn modelId="{3D123938-82CC-49B7-83B6-851CEDAF49D8}" type="presParOf" srcId="{EAED4BE3-7A7E-4D13-96CB-E4760883BD7B}" destId="{0D58070C-9BCC-4272-A17A-25DDA4FD2331}" srcOrd="3" destOrd="0" presId="urn:microsoft.com/office/officeart/2005/8/layout/vProcess5"/>
    <dgm:cxn modelId="{A14A1705-D6CA-414E-A650-5A39956C7AF7}" type="presParOf" srcId="{EAED4BE3-7A7E-4D13-96CB-E4760883BD7B}" destId="{8EA026A1-611B-45B7-B635-670A88FD2A91}" srcOrd="4" destOrd="0" presId="urn:microsoft.com/office/officeart/2005/8/layout/vProcess5"/>
    <dgm:cxn modelId="{A85B65C3-E4AE-4548-9D0C-8DFCD085B7ED}" type="presParOf" srcId="{EAED4BE3-7A7E-4D13-96CB-E4760883BD7B}" destId="{8819A2F4-6D17-4658-BB4F-6D55BED8837F}" srcOrd="5" destOrd="0" presId="urn:microsoft.com/office/officeart/2005/8/layout/vProcess5"/>
    <dgm:cxn modelId="{89C6FFF4-08D8-4F84-B6DB-20513924D2EA}" type="presParOf" srcId="{EAED4BE3-7A7E-4D13-96CB-E4760883BD7B}" destId="{F2565BBE-854A-4490-9F36-2ED229AE9736}" srcOrd="6" destOrd="0" presId="urn:microsoft.com/office/officeart/2005/8/layout/vProcess5"/>
    <dgm:cxn modelId="{C9E678EB-755C-43ED-94D2-31F600BBC40C}" type="presParOf" srcId="{EAED4BE3-7A7E-4D13-96CB-E4760883BD7B}" destId="{0FD169C8-CAB9-44D5-8D9E-CC81A469669B}" srcOrd="7" destOrd="0" presId="urn:microsoft.com/office/officeart/2005/8/layout/vProcess5"/>
    <dgm:cxn modelId="{D4B04888-DA51-4826-8E6D-3EC52CBA780D}" type="presParOf" srcId="{EAED4BE3-7A7E-4D13-96CB-E4760883BD7B}" destId="{341F14D1-0851-4347-AAC7-50C4CAF7A58C}" srcOrd="8" destOrd="0" presId="urn:microsoft.com/office/officeart/2005/8/layout/vProcess5"/>
    <dgm:cxn modelId="{4860AC1B-0308-4E4B-AC45-91835EAE04EF}" type="presParOf" srcId="{EAED4BE3-7A7E-4D13-96CB-E4760883BD7B}" destId="{AC84BAD3-3908-4DBE-A4C8-46851C38C65E}" srcOrd="9" destOrd="0" presId="urn:microsoft.com/office/officeart/2005/8/layout/vProcess5"/>
    <dgm:cxn modelId="{BDED7447-5551-4E0B-9EF9-BEEBC7D4DE40}" type="presParOf" srcId="{EAED4BE3-7A7E-4D13-96CB-E4760883BD7B}" destId="{3D168EA6-D455-425E-A4FB-012855A93FDA}" srcOrd="10" destOrd="0" presId="urn:microsoft.com/office/officeart/2005/8/layout/vProcess5"/>
    <dgm:cxn modelId="{01FDC18B-A176-4E7E-87A1-696A6B6E1CC3}" type="presParOf" srcId="{EAED4BE3-7A7E-4D13-96CB-E4760883BD7B}" destId="{E45D27D7-1F2B-4537-8569-843B09D40559}" srcOrd="11" destOrd="0" presId="urn:microsoft.com/office/officeart/2005/8/layout/vProcess5"/>
    <dgm:cxn modelId="{280AAA05-7F67-43D4-B7CD-736083761E0E}" type="presParOf" srcId="{EAED4BE3-7A7E-4D13-96CB-E4760883BD7B}" destId="{1AE989F9-A75F-489B-BB16-1D8F988A73BF}" srcOrd="12" destOrd="0" presId="urn:microsoft.com/office/officeart/2005/8/layout/vProcess5"/>
    <dgm:cxn modelId="{DE37634B-E668-4F72-AAD0-57CB7B909C38}" type="presParOf" srcId="{EAED4BE3-7A7E-4D13-96CB-E4760883BD7B}" destId="{B21AEFC4-F489-41F1-A777-035A88ABB717}" srcOrd="13" destOrd="0" presId="urn:microsoft.com/office/officeart/2005/8/layout/vProcess5"/>
    <dgm:cxn modelId="{88DF875A-691E-4610-99FE-E9CA65CF43F0}" type="presParOf" srcId="{EAED4BE3-7A7E-4D13-96CB-E4760883BD7B}" destId="{8795F992-4FB6-4BF3-8A08-8A6D5D58B6B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6A7829-1A08-47C3-8151-2281D861E3E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F3B0CAC7-82CC-40B3-81C9-DBBC6A7B5F7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Identify Product </a:t>
          </a:r>
          <a:endParaRPr lang="en-MY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EDB7C7-1E8D-49D2-AD90-11929A17FF91}" type="parTrans" cxnId="{93813F99-3154-41A9-B994-E70AB5D2F64B}">
      <dgm:prSet/>
      <dgm:spPr/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3B2267-E2B0-465E-B941-8CD9137D243C}" type="sibTrans" cxnId="{93813F99-3154-41A9-B994-E70AB5D2F64B}">
      <dgm:prSet/>
      <dgm:spPr>
        <a:ln w="38100">
          <a:solidFill>
            <a:srgbClr val="002060"/>
          </a:solidFill>
        </a:ln>
      </dgm:spPr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00D16C-4E00-45F2-8D29-DB1FAD13536A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Planning</a:t>
          </a:r>
          <a:endParaRPr lang="en-MY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10E2EE-9648-43B9-8BA2-4B5B37E1DC01}" type="parTrans" cxnId="{5183704B-BCE7-4FBF-9EE7-80442BA8D7E3}">
      <dgm:prSet/>
      <dgm:spPr/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5229B8-B2BA-44BF-99E8-6ADEFC9B9022}" type="sibTrans" cxnId="{5183704B-BCE7-4FBF-9EE7-80442BA8D7E3}">
      <dgm:prSet/>
      <dgm:spPr>
        <a:ln w="38100">
          <a:solidFill>
            <a:srgbClr val="002060"/>
          </a:solidFill>
        </a:ln>
      </dgm:spPr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C2DA45-F941-4FE6-A6C4-52482CE14E43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Implementation</a:t>
          </a:r>
          <a:endParaRPr lang="en-MY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88B4BF-B0E8-4B92-A48B-3378596D8CED}" type="parTrans" cxnId="{E63604DB-5946-4C98-911C-829D3FC79D0E}">
      <dgm:prSet/>
      <dgm:spPr/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34226E-E4CA-4F55-9B42-2F0471101960}" type="sibTrans" cxnId="{E63604DB-5946-4C98-911C-829D3FC79D0E}">
      <dgm:prSet/>
      <dgm:spPr>
        <a:ln w="38100">
          <a:solidFill>
            <a:srgbClr val="002060"/>
          </a:solidFill>
        </a:ln>
      </dgm:spPr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66AC1D-CD67-42DB-83E0-4B991E1026A4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Evaluation</a:t>
          </a:r>
          <a:endParaRPr lang="en-MY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8169B1-6144-401C-BEA7-F9167A323EBB}" type="parTrans" cxnId="{EFCB9C5A-E590-4CAC-96FD-B2381889F1B5}">
      <dgm:prSet/>
      <dgm:spPr/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B941BA-5C62-4820-9276-219D2140C9CA}" type="sibTrans" cxnId="{EFCB9C5A-E590-4CAC-96FD-B2381889F1B5}">
      <dgm:prSet/>
      <dgm:spPr>
        <a:ln w="38100">
          <a:solidFill>
            <a:srgbClr val="002060"/>
          </a:solidFill>
        </a:ln>
      </dgm:spPr>
      <dgm:t>
        <a:bodyPr/>
        <a:lstStyle/>
        <a:p>
          <a:endParaRPr lang="en-MY" sz="2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FF353C-74BE-4480-8D0A-B309FF3E1855}" type="pres">
      <dgm:prSet presAssocID="{0F6A7829-1A08-47C3-8151-2281D861E3E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B5AB7318-048A-43D6-B496-E7595AA2DF83}" type="pres">
      <dgm:prSet presAssocID="{F3B0CAC7-82CC-40B3-81C9-DBBC6A7B5F7F}" presName="node" presStyleLbl="node1" presStyleIdx="0" presStyleCnt="4" custScaleX="16885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E11DA9E-E559-4625-AD46-848DE573162B}" type="pres">
      <dgm:prSet presAssocID="{F3B0CAC7-82CC-40B3-81C9-DBBC6A7B5F7F}" presName="spNode" presStyleCnt="0"/>
      <dgm:spPr/>
    </dgm:pt>
    <dgm:pt modelId="{1EA81740-B20A-4DBA-ACCC-EB3B11E11B98}" type="pres">
      <dgm:prSet presAssocID="{9B3B2267-E2B0-465E-B941-8CD9137D243C}" presName="sibTrans" presStyleLbl="sibTrans1D1" presStyleIdx="0" presStyleCnt="4"/>
      <dgm:spPr/>
      <dgm:t>
        <a:bodyPr/>
        <a:lstStyle/>
        <a:p>
          <a:endParaRPr lang="en-MY"/>
        </a:p>
      </dgm:t>
    </dgm:pt>
    <dgm:pt modelId="{C580B4D4-486F-4B15-A778-2D7FC7E9AD9E}" type="pres">
      <dgm:prSet presAssocID="{AE00D16C-4E00-45F2-8D29-DB1FAD13536A}" presName="node" presStyleLbl="node1" presStyleIdx="1" presStyleCnt="4" custScaleX="14943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C604C5A-15C8-41B0-8E6F-F88815004B94}" type="pres">
      <dgm:prSet presAssocID="{AE00D16C-4E00-45F2-8D29-DB1FAD13536A}" presName="spNode" presStyleCnt="0"/>
      <dgm:spPr/>
    </dgm:pt>
    <dgm:pt modelId="{CFF7A475-5453-4E54-A2FA-EAC3EE9AB23A}" type="pres">
      <dgm:prSet presAssocID="{7C5229B8-B2BA-44BF-99E8-6ADEFC9B9022}" presName="sibTrans" presStyleLbl="sibTrans1D1" presStyleIdx="1" presStyleCnt="4"/>
      <dgm:spPr/>
      <dgm:t>
        <a:bodyPr/>
        <a:lstStyle/>
        <a:p>
          <a:endParaRPr lang="en-MY"/>
        </a:p>
      </dgm:t>
    </dgm:pt>
    <dgm:pt modelId="{384E416D-B693-42BC-BD36-9A95C36E91A0}" type="pres">
      <dgm:prSet presAssocID="{95C2DA45-F941-4FE6-A6C4-52482CE14E43}" presName="node" presStyleLbl="node1" presStyleIdx="2" presStyleCnt="4" custScaleX="17913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E39A684-C3C5-4BF4-8890-D478306BB5B2}" type="pres">
      <dgm:prSet presAssocID="{95C2DA45-F941-4FE6-A6C4-52482CE14E43}" presName="spNode" presStyleCnt="0"/>
      <dgm:spPr/>
    </dgm:pt>
    <dgm:pt modelId="{73C8F6E6-91B1-48E1-B263-06574DDFD6EB}" type="pres">
      <dgm:prSet presAssocID="{7534226E-E4CA-4F55-9B42-2F0471101960}" presName="sibTrans" presStyleLbl="sibTrans1D1" presStyleIdx="2" presStyleCnt="4"/>
      <dgm:spPr/>
      <dgm:t>
        <a:bodyPr/>
        <a:lstStyle/>
        <a:p>
          <a:endParaRPr lang="en-MY"/>
        </a:p>
      </dgm:t>
    </dgm:pt>
    <dgm:pt modelId="{F5B9A07D-3C53-41C8-B38E-8D470C1A24A4}" type="pres">
      <dgm:prSet presAssocID="{BD66AC1D-CD67-42DB-83E0-4B991E1026A4}" presName="node" presStyleLbl="node1" presStyleIdx="3" presStyleCnt="4" custScaleX="16098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696BFD1-98E2-4EA3-BC41-3F0441AB357B}" type="pres">
      <dgm:prSet presAssocID="{BD66AC1D-CD67-42DB-83E0-4B991E1026A4}" presName="spNode" presStyleCnt="0"/>
      <dgm:spPr/>
    </dgm:pt>
    <dgm:pt modelId="{CF3EB9B9-A65C-47F8-9C4C-E242B37E8905}" type="pres">
      <dgm:prSet presAssocID="{09B941BA-5C62-4820-9276-219D2140C9CA}" presName="sibTrans" presStyleLbl="sibTrans1D1" presStyleIdx="3" presStyleCnt="4"/>
      <dgm:spPr/>
      <dgm:t>
        <a:bodyPr/>
        <a:lstStyle/>
        <a:p>
          <a:endParaRPr lang="en-MY"/>
        </a:p>
      </dgm:t>
    </dgm:pt>
  </dgm:ptLst>
  <dgm:cxnLst>
    <dgm:cxn modelId="{A46A4D1C-3A6A-48EC-8396-FD40FACB2791}" type="presOf" srcId="{7C5229B8-B2BA-44BF-99E8-6ADEFC9B9022}" destId="{CFF7A475-5453-4E54-A2FA-EAC3EE9AB23A}" srcOrd="0" destOrd="0" presId="urn:microsoft.com/office/officeart/2005/8/layout/cycle5"/>
    <dgm:cxn modelId="{93813F99-3154-41A9-B994-E70AB5D2F64B}" srcId="{0F6A7829-1A08-47C3-8151-2281D861E3EC}" destId="{F3B0CAC7-82CC-40B3-81C9-DBBC6A7B5F7F}" srcOrd="0" destOrd="0" parTransId="{66EDB7C7-1E8D-49D2-AD90-11929A17FF91}" sibTransId="{9B3B2267-E2B0-465E-B941-8CD9137D243C}"/>
    <dgm:cxn modelId="{EB0CE535-8AA5-444E-AA0D-D2F463AAF313}" type="presOf" srcId="{AE00D16C-4E00-45F2-8D29-DB1FAD13536A}" destId="{C580B4D4-486F-4B15-A778-2D7FC7E9AD9E}" srcOrd="0" destOrd="0" presId="urn:microsoft.com/office/officeart/2005/8/layout/cycle5"/>
    <dgm:cxn modelId="{58EB1F2D-4245-4CF2-953D-642B3CEE8A11}" type="presOf" srcId="{BD66AC1D-CD67-42DB-83E0-4B991E1026A4}" destId="{F5B9A07D-3C53-41C8-B38E-8D470C1A24A4}" srcOrd="0" destOrd="0" presId="urn:microsoft.com/office/officeart/2005/8/layout/cycle5"/>
    <dgm:cxn modelId="{E6658828-1B50-48EA-BE51-6B9A0A02D472}" type="presOf" srcId="{9B3B2267-E2B0-465E-B941-8CD9137D243C}" destId="{1EA81740-B20A-4DBA-ACCC-EB3B11E11B98}" srcOrd="0" destOrd="0" presId="urn:microsoft.com/office/officeart/2005/8/layout/cycle5"/>
    <dgm:cxn modelId="{5183704B-BCE7-4FBF-9EE7-80442BA8D7E3}" srcId="{0F6A7829-1A08-47C3-8151-2281D861E3EC}" destId="{AE00D16C-4E00-45F2-8D29-DB1FAD13536A}" srcOrd="1" destOrd="0" parTransId="{5D10E2EE-9648-43B9-8BA2-4B5B37E1DC01}" sibTransId="{7C5229B8-B2BA-44BF-99E8-6ADEFC9B9022}"/>
    <dgm:cxn modelId="{8447CE6B-64FF-4EB3-A938-19054930F51A}" type="presOf" srcId="{0F6A7829-1A08-47C3-8151-2281D861E3EC}" destId="{F2FF353C-74BE-4480-8D0A-B309FF3E1855}" srcOrd="0" destOrd="0" presId="urn:microsoft.com/office/officeart/2005/8/layout/cycle5"/>
    <dgm:cxn modelId="{E2A7F869-12B6-4012-AD22-D49FC2A36D23}" type="presOf" srcId="{7534226E-E4CA-4F55-9B42-2F0471101960}" destId="{73C8F6E6-91B1-48E1-B263-06574DDFD6EB}" srcOrd="0" destOrd="0" presId="urn:microsoft.com/office/officeart/2005/8/layout/cycle5"/>
    <dgm:cxn modelId="{69A3245D-99F4-42F7-BFB9-77FE0508C818}" type="presOf" srcId="{F3B0CAC7-82CC-40B3-81C9-DBBC6A7B5F7F}" destId="{B5AB7318-048A-43D6-B496-E7595AA2DF83}" srcOrd="0" destOrd="0" presId="urn:microsoft.com/office/officeart/2005/8/layout/cycle5"/>
    <dgm:cxn modelId="{EFCB9C5A-E590-4CAC-96FD-B2381889F1B5}" srcId="{0F6A7829-1A08-47C3-8151-2281D861E3EC}" destId="{BD66AC1D-CD67-42DB-83E0-4B991E1026A4}" srcOrd="3" destOrd="0" parTransId="{988169B1-6144-401C-BEA7-F9167A323EBB}" sibTransId="{09B941BA-5C62-4820-9276-219D2140C9CA}"/>
    <dgm:cxn modelId="{E63604DB-5946-4C98-911C-829D3FC79D0E}" srcId="{0F6A7829-1A08-47C3-8151-2281D861E3EC}" destId="{95C2DA45-F941-4FE6-A6C4-52482CE14E43}" srcOrd="2" destOrd="0" parTransId="{1C88B4BF-B0E8-4B92-A48B-3378596D8CED}" sibTransId="{7534226E-E4CA-4F55-9B42-2F0471101960}"/>
    <dgm:cxn modelId="{43AA27BB-FF4D-4AE1-A33C-AD1392171605}" type="presOf" srcId="{09B941BA-5C62-4820-9276-219D2140C9CA}" destId="{CF3EB9B9-A65C-47F8-9C4C-E242B37E8905}" srcOrd="0" destOrd="0" presId="urn:microsoft.com/office/officeart/2005/8/layout/cycle5"/>
    <dgm:cxn modelId="{D9F1A7E8-FB55-408C-8C27-13270B0FEDD0}" type="presOf" srcId="{95C2DA45-F941-4FE6-A6C4-52482CE14E43}" destId="{384E416D-B693-42BC-BD36-9A95C36E91A0}" srcOrd="0" destOrd="0" presId="urn:microsoft.com/office/officeart/2005/8/layout/cycle5"/>
    <dgm:cxn modelId="{5B278D68-819D-4327-B1AE-7D0DBFBB1355}" type="presParOf" srcId="{F2FF353C-74BE-4480-8D0A-B309FF3E1855}" destId="{B5AB7318-048A-43D6-B496-E7595AA2DF83}" srcOrd="0" destOrd="0" presId="urn:microsoft.com/office/officeart/2005/8/layout/cycle5"/>
    <dgm:cxn modelId="{AEB3B068-E08E-4AE1-BB77-727B8243D04B}" type="presParOf" srcId="{F2FF353C-74BE-4480-8D0A-B309FF3E1855}" destId="{CE11DA9E-E559-4625-AD46-848DE573162B}" srcOrd="1" destOrd="0" presId="urn:microsoft.com/office/officeart/2005/8/layout/cycle5"/>
    <dgm:cxn modelId="{D66E625E-2F85-465E-8603-3808BA9D3B96}" type="presParOf" srcId="{F2FF353C-74BE-4480-8D0A-B309FF3E1855}" destId="{1EA81740-B20A-4DBA-ACCC-EB3B11E11B98}" srcOrd="2" destOrd="0" presId="urn:microsoft.com/office/officeart/2005/8/layout/cycle5"/>
    <dgm:cxn modelId="{9AF40929-EBD6-4C6A-8F99-D674009031E6}" type="presParOf" srcId="{F2FF353C-74BE-4480-8D0A-B309FF3E1855}" destId="{C580B4D4-486F-4B15-A778-2D7FC7E9AD9E}" srcOrd="3" destOrd="0" presId="urn:microsoft.com/office/officeart/2005/8/layout/cycle5"/>
    <dgm:cxn modelId="{37799DB2-11BF-4356-83B2-9D31D4DD5E2D}" type="presParOf" srcId="{F2FF353C-74BE-4480-8D0A-B309FF3E1855}" destId="{9C604C5A-15C8-41B0-8E6F-F88815004B94}" srcOrd="4" destOrd="0" presId="urn:microsoft.com/office/officeart/2005/8/layout/cycle5"/>
    <dgm:cxn modelId="{CA01D56D-FB3E-4E08-B402-DBC33B29DEED}" type="presParOf" srcId="{F2FF353C-74BE-4480-8D0A-B309FF3E1855}" destId="{CFF7A475-5453-4E54-A2FA-EAC3EE9AB23A}" srcOrd="5" destOrd="0" presId="urn:microsoft.com/office/officeart/2005/8/layout/cycle5"/>
    <dgm:cxn modelId="{C06018E3-FC7D-42BF-81E5-AE8324B7D8D4}" type="presParOf" srcId="{F2FF353C-74BE-4480-8D0A-B309FF3E1855}" destId="{384E416D-B693-42BC-BD36-9A95C36E91A0}" srcOrd="6" destOrd="0" presId="urn:microsoft.com/office/officeart/2005/8/layout/cycle5"/>
    <dgm:cxn modelId="{F58C72B3-3435-4FF0-A69D-E31E89E46B25}" type="presParOf" srcId="{F2FF353C-74BE-4480-8D0A-B309FF3E1855}" destId="{AE39A684-C3C5-4BF4-8890-D478306BB5B2}" srcOrd="7" destOrd="0" presId="urn:microsoft.com/office/officeart/2005/8/layout/cycle5"/>
    <dgm:cxn modelId="{94BEC43A-F93F-471A-B5E7-83C5C12AFAE0}" type="presParOf" srcId="{F2FF353C-74BE-4480-8D0A-B309FF3E1855}" destId="{73C8F6E6-91B1-48E1-B263-06574DDFD6EB}" srcOrd="8" destOrd="0" presId="urn:microsoft.com/office/officeart/2005/8/layout/cycle5"/>
    <dgm:cxn modelId="{C3B87BB7-4C21-4D07-9506-B41115FA199B}" type="presParOf" srcId="{F2FF353C-74BE-4480-8D0A-B309FF3E1855}" destId="{F5B9A07D-3C53-41C8-B38E-8D470C1A24A4}" srcOrd="9" destOrd="0" presId="urn:microsoft.com/office/officeart/2005/8/layout/cycle5"/>
    <dgm:cxn modelId="{D3A0D1CD-023C-4E69-8DD8-BC25F3621594}" type="presParOf" srcId="{F2FF353C-74BE-4480-8D0A-B309FF3E1855}" destId="{9696BFD1-98E2-4EA3-BC41-3F0441AB357B}" srcOrd="10" destOrd="0" presId="urn:microsoft.com/office/officeart/2005/8/layout/cycle5"/>
    <dgm:cxn modelId="{65B83631-DBA4-430E-B652-2896BA14A0FE}" type="presParOf" srcId="{F2FF353C-74BE-4480-8D0A-B309FF3E1855}" destId="{CF3EB9B9-A65C-47F8-9C4C-E242B37E8905}" srcOrd="11" destOrd="0" presId="urn:microsoft.com/office/officeart/2005/8/layout/cycle5"/>
  </dgm:cxnLst>
  <dgm:bg>
    <a:noFill/>
  </dgm:bg>
  <dgm:whole>
    <a:ln w="381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6647D-60F2-42BE-B0FD-262573ABDFD8}" type="datetimeFigureOut">
              <a:rPr lang="en-MY" smtClean="0"/>
              <a:pPr/>
              <a:t>18/12/2012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D7A5-0A29-4DCC-A341-687FF6C2C2BA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D7A5-0A29-4DCC-A341-687FF6C2C2BA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560F-F272-4263-9C07-911A27EDE79C}" type="datetimeFigureOut">
              <a:rPr lang="en-US" smtClean="0"/>
              <a:pPr/>
              <a:t>12/18/2012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BAD7-BAB0-4AEE-8101-CA38C64AB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able%201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Table%202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Role in Promoting Islamic Product Globally:</a:t>
            </a:r>
            <a: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Malaysian Experiences</a:t>
            </a:r>
            <a: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MY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Associate Professor Dr </a:t>
            </a:r>
            <a:r>
              <a:rPr lang="en-US" sz="2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Jamilah</a:t>
            </a:r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Ahmad</a:t>
            </a:r>
          </a:p>
          <a:p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Dean, School of Communication</a:t>
            </a:r>
            <a:r>
              <a:rPr lang="en-MY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Universiti</a:t>
            </a:r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Sains</a:t>
            </a:r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Malaysia</a:t>
            </a:r>
            <a:r>
              <a:rPr lang="en-MY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MY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MY" sz="2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283152" cy="1143000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 of Public Relation Practitioners</a:t>
            </a:r>
            <a:endParaRPr lang="en-MY" sz="37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03648" y="1484784"/>
          <a:ext cx="756084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Understanding Islamic product &amp; the services that can be being offered or can be offered (package them)</a:t>
            </a:r>
          </a:p>
          <a:p>
            <a:r>
              <a:rPr lang="en-US" dirty="0" smtClean="0"/>
              <a:t>Communicating effectively using both conventional (advertising, media etc) &amp; social media </a:t>
            </a:r>
          </a:p>
          <a:p>
            <a:r>
              <a:rPr lang="en-US" dirty="0" smtClean="0"/>
              <a:t>Establish collaboration and linkage to expand further through (OIC or Malaysia in Southeast Asia)</a:t>
            </a:r>
          </a:p>
          <a:p>
            <a:r>
              <a:rPr lang="en-US" dirty="0" smtClean="0"/>
              <a:t>Branding of Islamic product &amp; services (not restricted to Muslim but also non-Muslim)</a:t>
            </a:r>
          </a:p>
          <a:p>
            <a:r>
              <a:rPr lang="en-US" dirty="0" smtClean="0"/>
              <a:t>Building relationship with publics</a:t>
            </a:r>
          </a:p>
          <a:p>
            <a:r>
              <a:rPr lang="en-US" dirty="0" smtClean="0"/>
              <a:t>Initiate CSR initiatives to increase demand &amp; create awareness towards Islamic product and services</a:t>
            </a:r>
          </a:p>
          <a:p>
            <a:r>
              <a:rPr lang="en-US" dirty="0" smtClean="0"/>
              <a:t>Correcting any misconception or perception of Islam </a:t>
            </a:r>
          </a:p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 of Public Relation Practitioners</a:t>
            </a:r>
            <a:endParaRPr lang="en-MY" sz="37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 Process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892480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320480"/>
          </a:xfrm>
        </p:spPr>
        <p:txBody>
          <a:bodyPr>
            <a:normAutofit/>
          </a:bodyPr>
          <a:lstStyle/>
          <a:p>
            <a:endParaRPr lang="en-US" sz="2600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</a:p>
          <a:p>
            <a:r>
              <a:rPr lang="en-US" sz="4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Jamilah</a:t>
            </a:r>
            <a:r>
              <a:rPr lang="en-US" sz="4000" b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Ahmad</a:t>
            </a:r>
            <a:endParaRPr lang="en-US" sz="4000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7848872" cy="52565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Islamic compliance for commerce and trade MUST include the following three principles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Risk Taking (</a:t>
            </a:r>
            <a:r>
              <a:rPr lang="en-US" dirty="0" err="1" smtClean="0"/>
              <a:t>ghorm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(ii) Work and Effort (</a:t>
            </a:r>
            <a:r>
              <a:rPr lang="en-US" dirty="0" err="1" smtClean="0"/>
              <a:t>kasb</a:t>
            </a:r>
            <a:r>
              <a:rPr lang="en-US" dirty="0" smtClean="0"/>
              <a:t>) </a:t>
            </a:r>
          </a:p>
          <a:p>
            <a:pPr lvl="1">
              <a:buNone/>
            </a:pPr>
            <a:r>
              <a:rPr lang="en-US" dirty="0" smtClean="0"/>
              <a:t>(iii) Responsibility (</a:t>
            </a:r>
            <a:r>
              <a:rPr lang="en-US" dirty="0" err="1" smtClean="0"/>
              <a:t>Damam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Islamic law prohibits investing in businesses that are considered unlawful (</a:t>
            </a:r>
            <a:r>
              <a:rPr lang="en-US" dirty="0" err="1" smtClean="0"/>
              <a:t>haram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alcohol or pork; </a:t>
            </a:r>
          </a:p>
          <a:p>
            <a:pPr lvl="1"/>
            <a:r>
              <a:rPr lang="en-US" dirty="0" smtClean="0"/>
              <a:t>pornography</a:t>
            </a:r>
          </a:p>
          <a:p>
            <a:pPr lvl="1"/>
            <a:r>
              <a:rPr lang="en-US" dirty="0" smtClean="0"/>
              <a:t>gambling </a:t>
            </a:r>
          </a:p>
          <a:p>
            <a:pPr lvl="1">
              <a:buNone/>
            </a:pPr>
            <a:r>
              <a:rPr lang="en-US" dirty="0" smtClean="0"/>
              <a:t>* Any Islamic products offered must be based fulfill the above principles 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7848872" cy="5256584"/>
          </a:xfrm>
        </p:spPr>
        <p:txBody>
          <a:bodyPr>
            <a:normAutofit fontScale="85000" lnSpcReduction="20000"/>
          </a:bodyPr>
          <a:lstStyle/>
          <a:p>
            <a:r>
              <a:rPr lang="en-MY" dirty="0" smtClean="0"/>
              <a:t>It is estimated that the market for </a:t>
            </a:r>
            <a:r>
              <a:rPr lang="en-MY" dirty="0" err="1" smtClean="0"/>
              <a:t>Shariah</a:t>
            </a:r>
            <a:r>
              <a:rPr lang="en-MY" dirty="0" smtClean="0"/>
              <a:t> compliant products is currently worth over USD$2 trillion worldwide (Andrew White; 2012)</a:t>
            </a:r>
          </a:p>
          <a:p>
            <a:r>
              <a:rPr lang="en-MY" dirty="0" smtClean="0"/>
              <a:t> ‘Muslim’s consumers present a strong voice that the globalised world of business is paying more attention to, but has yet to fully understand’ how to deal with the market</a:t>
            </a:r>
          </a:p>
          <a:p>
            <a:r>
              <a:rPr lang="en-MY" dirty="0" smtClean="0"/>
              <a:t>To understand the global market challenges, it is important for public relations practitioners to apply strategic promotional tools to cater this market</a:t>
            </a:r>
          </a:p>
          <a:p>
            <a:r>
              <a:rPr lang="en-MY" dirty="0" smtClean="0"/>
              <a:t>Since then Malaysia has tapped on its Islamic financial system and the </a:t>
            </a:r>
            <a:r>
              <a:rPr lang="en-MY" dirty="0" err="1" smtClean="0"/>
              <a:t>halal</a:t>
            </a:r>
            <a:r>
              <a:rPr lang="en-MY" dirty="0" smtClean="0"/>
              <a:t> industry. In 2012, Malaysia export value for </a:t>
            </a:r>
            <a:r>
              <a:rPr lang="en-MY" dirty="0" err="1" smtClean="0"/>
              <a:t>halal</a:t>
            </a:r>
            <a:r>
              <a:rPr lang="en-MY" dirty="0" smtClean="0"/>
              <a:t> products has grown to RM35.4billion (Star, October 2012).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Islamic Product in Malaysia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Islamic Banking</a:t>
            </a:r>
          </a:p>
          <a:p>
            <a:r>
              <a:rPr lang="en-US" sz="4000" dirty="0" err="1" smtClean="0"/>
              <a:t>Halal</a:t>
            </a:r>
            <a:r>
              <a:rPr lang="en-US" sz="4000" dirty="0" smtClean="0"/>
              <a:t> Hub</a:t>
            </a:r>
          </a:p>
          <a:p>
            <a:endParaRPr lang="en-US" dirty="0" smtClean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Islamic Product Development</a:t>
            </a:r>
            <a:endParaRPr lang="en-MY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en-US" dirty="0" smtClean="0"/>
              <a:t> Islamic Banking 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Global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file"/>
              </a:rPr>
              <a:t>Malaysia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Incentives for Islamic Product on Budget 2013</a:t>
            </a:r>
            <a:r>
              <a:rPr lang="en-MY" dirty="0" smtClean="0"/>
              <a:t/>
            </a:r>
            <a:br>
              <a:rPr lang="en-MY" dirty="0" smtClean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sz="4000" dirty="0" smtClean="0"/>
              <a:t>Double tax deductions</a:t>
            </a:r>
            <a:r>
              <a:rPr lang="en-MY" sz="4000" dirty="0" smtClean="0"/>
              <a:t> - </a:t>
            </a:r>
            <a:r>
              <a:rPr lang="en-US" sz="4000" dirty="0" smtClean="0"/>
              <a:t> additional expenses incurred in the issuance of retail bonds and </a:t>
            </a:r>
            <a:r>
              <a:rPr lang="en-US" sz="4000" dirty="0" err="1" smtClean="0"/>
              <a:t>Sukuk</a:t>
            </a:r>
            <a:r>
              <a:rPr lang="en-US" sz="4000" dirty="0" smtClean="0"/>
              <a:t> for 2012-2015. </a:t>
            </a:r>
            <a:endParaRPr lang="en-MY" sz="4000" dirty="0" smtClean="0"/>
          </a:p>
          <a:p>
            <a:pPr>
              <a:buNone/>
            </a:pPr>
            <a:r>
              <a:rPr lang="en-US" sz="4000" dirty="0" smtClean="0"/>
              <a:t>2. Expenses related to the issuances of “</a:t>
            </a:r>
            <a:r>
              <a:rPr lang="en-US" sz="4000" dirty="0" err="1" smtClean="0"/>
              <a:t>agroSukuk</a:t>
            </a:r>
            <a:r>
              <a:rPr lang="en-US" sz="4000" dirty="0" smtClean="0"/>
              <a:t>” for 2012-2015 - exemption from paying stamp duties on retail which include Individual investors (Bursa Malaysia)</a:t>
            </a:r>
            <a:endParaRPr lang="en-MY" sz="4000" dirty="0" smtClean="0"/>
          </a:p>
          <a:p>
            <a:pPr>
              <a:buNone/>
            </a:pPr>
            <a:r>
              <a:rPr lang="en-US" sz="4000" dirty="0" smtClean="0"/>
              <a:t>3.Halal industry fund (Islamic Development Bank will make available a RM200 million </a:t>
            </a:r>
            <a:r>
              <a:rPr lang="en-US" sz="4000" dirty="0" err="1" smtClean="0"/>
              <a:t>Halal</a:t>
            </a:r>
            <a:r>
              <a:rPr lang="en-US" sz="4000" dirty="0" smtClean="0"/>
              <a:t> Industry Fund to finance the working capital of participating SMEs)</a:t>
            </a:r>
            <a:endParaRPr lang="en-MY" sz="4000" dirty="0" smtClean="0"/>
          </a:p>
          <a:p>
            <a:endParaRPr lang="en-M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to Promote </a:t>
            </a:r>
            <a:b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Islamic Product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7091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Develop product in compliance with </a:t>
            </a:r>
            <a:r>
              <a:rPr lang="en-US" dirty="0" err="1" smtClean="0"/>
              <a:t>Sharia</a:t>
            </a:r>
            <a:r>
              <a:rPr lang="en-US" dirty="0" smtClean="0"/>
              <a:t> (law versus human right –freedom to choose)</a:t>
            </a:r>
          </a:p>
          <a:p>
            <a:r>
              <a:rPr lang="en-US" dirty="0" smtClean="0"/>
              <a:t>Explaining product to generate better ‘human soul and spirit’ (Business profit oriented)</a:t>
            </a:r>
          </a:p>
          <a:p>
            <a:r>
              <a:rPr lang="en-US" dirty="0" smtClean="0"/>
              <a:t>Implementing stringent policy by governing body (JAKIM)</a:t>
            </a:r>
          </a:p>
          <a:p>
            <a:r>
              <a:rPr lang="en-US" dirty="0" smtClean="0"/>
              <a:t>Inconsistency of global </a:t>
            </a:r>
            <a:r>
              <a:rPr lang="en-US" dirty="0" err="1" smtClean="0"/>
              <a:t>Halal</a:t>
            </a:r>
            <a:r>
              <a:rPr lang="en-US" dirty="0" smtClean="0"/>
              <a:t> standards worldwide (logo/trademark/policy)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for Islamic Product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7715200" cy="50405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Government support through MITI &amp; MIDA</a:t>
            </a:r>
          </a:p>
          <a:p>
            <a:r>
              <a:rPr lang="en-US" dirty="0" smtClean="0"/>
              <a:t>To facilitate GLC (government link companies) as platform to promote Islamic product</a:t>
            </a:r>
          </a:p>
          <a:p>
            <a:r>
              <a:rPr lang="en-US" dirty="0" smtClean="0"/>
              <a:t>Disseminate awareness of </a:t>
            </a:r>
            <a:r>
              <a:rPr lang="en-US" dirty="0" err="1" smtClean="0"/>
              <a:t>halal</a:t>
            </a:r>
            <a:r>
              <a:rPr lang="en-US" dirty="0" smtClean="0"/>
              <a:t> products &amp; services</a:t>
            </a:r>
          </a:p>
          <a:p>
            <a:r>
              <a:rPr lang="en-US" dirty="0" err="1" smtClean="0"/>
              <a:t>Organised</a:t>
            </a:r>
            <a:r>
              <a:rPr lang="en-US" dirty="0" smtClean="0"/>
              <a:t> effort such as Malaysia International </a:t>
            </a:r>
            <a:r>
              <a:rPr lang="en-US" dirty="0" err="1" smtClean="0"/>
              <a:t>Halal</a:t>
            </a:r>
            <a:r>
              <a:rPr lang="en-US" dirty="0" smtClean="0"/>
              <a:t> Showcase (MIHAS) &amp; </a:t>
            </a:r>
            <a:r>
              <a:rPr lang="en-US" dirty="0" err="1" smtClean="0"/>
              <a:t>Halal</a:t>
            </a:r>
            <a:r>
              <a:rPr lang="en-US" dirty="0" smtClean="0"/>
              <a:t> park to provide infrastructure &amp; service support to facilitate growth of </a:t>
            </a:r>
            <a:r>
              <a:rPr lang="en-US" dirty="0" err="1" smtClean="0"/>
              <a:t>halal</a:t>
            </a:r>
            <a:r>
              <a:rPr lang="en-US" dirty="0" smtClean="0"/>
              <a:t> industry</a:t>
            </a:r>
          </a:p>
          <a:p>
            <a:r>
              <a:rPr lang="en-US" dirty="0" smtClean="0"/>
              <a:t>Standardisation of </a:t>
            </a:r>
            <a:r>
              <a:rPr lang="en-US" dirty="0" err="1" smtClean="0"/>
              <a:t>halal</a:t>
            </a:r>
            <a:r>
              <a:rPr lang="en-US" dirty="0" smtClean="0"/>
              <a:t> certification (JAKIM)</a:t>
            </a:r>
          </a:p>
          <a:p>
            <a:r>
              <a:rPr lang="en-US" dirty="0" smtClean="0"/>
              <a:t>Positioning as the knowledge center for </a:t>
            </a:r>
            <a:r>
              <a:rPr lang="en-US" dirty="0" err="1" smtClean="0"/>
              <a:t>Halal</a:t>
            </a:r>
            <a:r>
              <a:rPr lang="en-US" dirty="0" smtClean="0"/>
              <a:t> trade and investment</a:t>
            </a:r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 for Islamic Product</a:t>
            </a:r>
            <a:endParaRPr lang="en-MY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559</Words>
  <Application>Microsoft Office PowerPoint</Application>
  <PresentationFormat>On-screen Show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Public Relations Role in Promoting Islamic Product Globally: Malaysian Experiences    </vt:lpstr>
      <vt:lpstr>Introduction</vt:lpstr>
      <vt:lpstr>Introduction</vt:lpstr>
      <vt:lpstr>Islamic Product in Malaysia</vt:lpstr>
      <vt:lpstr>Islamic Product Development</vt:lpstr>
      <vt:lpstr>Incentives for Islamic Product on Budget 2013 </vt:lpstr>
      <vt:lpstr>Challenges to Promote  Islamic Product</vt:lpstr>
      <vt:lpstr>Strategy for Islamic Product</vt:lpstr>
      <vt:lpstr>Strategy for Islamic Product</vt:lpstr>
      <vt:lpstr>Roles of Public Relation Practitioners</vt:lpstr>
      <vt:lpstr>Roles of Public Relation Practitioners</vt:lpstr>
      <vt:lpstr>Public Relation Process</vt:lpstr>
      <vt:lpstr>Slide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graphiX</dc:creator>
  <cp:lastModifiedBy>Bagherian</cp:lastModifiedBy>
  <cp:revision>76</cp:revision>
  <dcterms:created xsi:type="dcterms:W3CDTF">2011-12-20T08:33:53Z</dcterms:created>
  <dcterms:modified xsi:type="dcterms:W3CDTF">2012-12-18T17:23:36Z</dcterms:modified>
</cp:coreProperties>
</file>