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9"/>
  </p:notesMasterIdLst>
  <p:sldIdLst>
    <p:sldId id="258" r:id="rId2"/>
    <p:sldId id="353" r:id="rId3"/>
    <p:sldId id="358" r:id="rId4"/>
    <p:sldId id="363" r:id="rId5"/>
    <p:sldId id="364" r:id="rId6"/>
    <p:sldId id="365" r:id="rId7"/>
    <p:sldId id="366" r:id="rId8"/>
    <p:sldId id="367" r:id="rId9"/>
    <p:sldId id="368" r:id="rId10"/>
    <p:sldId id="369" r:id="rId11"/>
    <p:sldId id="370" r:id="rId12"/>
    <p:sldId id="371" r:id="rId13"/>
    <p:sldId id="372" r:id="rId14"/>
    <p:sldId id="373" r:id="rId15"/>
    <p:sldId id="374" r:id="rId16"/>
    <p:sldId id="375" r:id="rId17"/>
    <p:sldId id="376" r:id="rId18"/>
  </p:sldIdLst>
  <p:sldSz cx="9144000" cy="6858000" type="screen4x3"/>
  <p:notesSz cx="6858000" cy="9144000"/>
  <p:defaultTextStyle>
    <a:defPPr>
      <a:defRPr lang="en-US"/>
    </a:defPPr>
    <a:lvl1pPr algn="r" rtl="1" fontAlgn="base">
      <a:spcBef>
        <a:spcPct val="20000"/>
      </a:spcBef>
      <a:spcAft>
        <a:spcPct val="0"/>
      </a:spcAft>
      <a:buClr>
        <a:schemeClr val="tx2"/>
      </a:buClr>
      <a:buFont typeface="Arial" charset="0"/>
      <a:defRPr sz="2800" b="1" kern="1200">
        <a:solidFill>
          <a:schemeClr val="bg1"/>
        </a:solidFill>
        <a:latin typeface="Arial" charset="0"/>
        <a:ea typeface="+mn-ea"/>
        <a:cs typeface="B Yagut" pitchFamily="2" charset="-78"/>
      </a:defRPr>
    </a:lvl1pPr>
    <a:lvl2pPr marL="457200" algn="r" rtl="1" fontAlgn="base">
      <a:spcBef>
        <a:spcPct val="20000"/>
      </a:spcBef>
      <a:spcAft>
        <a:spcPct val="0"/>
      </a:spcAft>
      <a:buClr>
        <a:schemeClr val="tx2"/>
      </a:buClr>
      <a:buFont typeface="Arial" charset="0"/>
      <a:defRPr sz="2800" b="1" kern="1200">
        <a:solidFill>
          <a:schemeClr val="bg1"/>
        </a:solidFill>
        <a:latin typeface="Arial" charset="0"/>
        <a:ea typeface="+mn-ea"/>
        <a:cs typeface="B Yagut" pitchFamily="2" charset="-78"/>
      </a:defRPr>
    </a:lvl2pPr>
    <a:lvl3pPr marL="914400" algn="r" rtl="1" fontAlgn="base">
      <a:spcBef>
        <a:spcPct val="20000"/>
      </a:spcBef>
      <a:spcAft>
        <a:spcPct val="0"/>
      </a:spcAft>
      <a:buClr>
        <a:schemeClr val="tx2"/>
      </a:buClr>
      <a:buFont typeface="Arial" charset="0"/>
      <a:defRPr sz="2800" b="1" kern="1200">
        <a:solidFill>
          <a:schemeClr val="bg1"/>
        </a:solidFill>
        <a:latin typeface="Arial" charset="0"/>
        <a:ea typeface="+mn-ea"/>
        <a:cs typeface="B Yagut" pitchFamily="2" charset="-78"/>
      </a:defRPr>
    </a:lvl3pPr>
    <a:lvl4pPr marL="1371600" algn="r" rtl="1" fontAlgn="base">
      <a:spcBef>
        <a:spcPct val="20000"/>
      </a:spcBef>
      <a:spcAft>
        <a:spcPct val="0"/>
      </a:spcAft>
      <a:buClr>
        <a:schemeClr val="tx2"/>
      </a:buClr>
      <a:buFont typeface="Arial" charset="0"/>
      <a:defRPr sz="2800" b="1" kern="1200">
        <a:solidFill>
          <a:schemeClr val="bg1"/>
        </a:solidFill>
        <a:latin typeface="Arial" charset="0"/>
        <a:ea typeface="+mn-ea"/>
        <a:cs typeface="B Yagut" pitchFamily="2" charset="-78"/>
      </a:defRPr>
    </a:lvl4pPr>
    <a:lvl5pPr marL="1828800" algn="r" rtl="1" fontAlgn="base">
      <a:spcBef>
        <a:spcPct val="20000"/>
      </a:spcBef>
      <a:spcAft>
        <a:spcPct val="0"/>
      </a:spcAft>
      <a:buClr>
        <a:schemeClr val="tx2"/>
      </a:buClr>
      <a:buFont typeface="Arial" charset="0"/>
      <a:defRPr sz="2800" b="1" kern="1200">
        <a:solidFill>
          <a:schemeClr val="bg1"/>
        </a:solidFill>
        <a:latin typeface="Arial" charset="0"/>
        <a:ea typeface="+mn-ea"/>
        <a:cs typeface="B Yagut" pitchFamily="2" charset="-78"/>
      </a:defRPr>
    </a:lvl5pPr>
    <a:lvl6pPr marL="2286000" algn="l" defTabSz="914400" rtl="0" eaLnBrk="1" latinLnBrk="0" hangingPunct="1">
      <a:defRPr sz="2800" b="1" kern="1200">
        <a:solidFill>
          <a:schemeClr val="bg1"/>
        </a:solidFill>
        <a:latin typeface="Arial" charset="0"/>
        <a:ea typeface="+mn-ea"/>
        <a:cs typeface="B Yagut" pitchFamily="2" charset="-78"/>
      </a:defRPr>
    </a:lvl6pPr>
    <a:lvl7pPr marL="2743200" algn="l" defTabSz="914400" rtl="0" eaLnBrk="1" latinLnBrk="0" hangingPunct="1">
      <a:defRPr sz="2800" b="1" kern="1200">
        <a:solidFill>
          <a:schemeClr val="bg1"/>
        </a:solidFill>
        <a:latin typeface="Arial" charset="0"/>
        <a:ea typeface="+mn-ea"/>
        <a:cs typeface="B Yagut" pitchFamily="2" charset="-78"/>
      </a:defRPr>
    </a:lvl7pPr>
    <a:lvl8pPr marL="3200400" algn="l" defTabSz="914400" rtl="0" eaLnBrk="1" latinLnBrk="0" hangingPunct="1">
      <a:defRPr sz="2800" b="1" kern="1200">
        <a:solidFill>
          <a:schemeClr val="bg1"/>
        </a:solidFill>
        <a:latin typeface="Arial" charset="0"/>
        <a:ea typeface="+mn-ea"/>
        <a:cs typeface="B Yagut" pitchFamily="2" charset="-78"/>
      </a:defRPr>
    </a:lvl8pPr>
    <a:lvl9pPr marL="3657600" algn="l" defTabSz="914400" rtl="0" eaLnBrk="1" latinLnBrk="0" hangingPunct="1">
      <a:defRPr sz="2800" b="1" kern="1200">
        <a:solidFill>
          <a:schemeClr val="bg1"/>
        </a:solidFill>
        <a:latin typeface="Arial" charset="0"/>
        <a:ea typeface="+mn-ea"/>
        <a:cs typeface="B Yagut" pitchFamily="2" charset="-7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B1830F"/>
    <a:srgbClr val="FF7313"/>
    <a:srgbClr val="068412"/>
    <a:srgbClr val="FF0000"/>
    <a:srgbClr val="808000"/>
    <a:srgbClr val="0033CC"/>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5" autoAdjust="0"/>
    <p:restoredTop sz="94444" autoAdjust="0"/>
  </p:normalViewPr>
  <p:slideViewPr>
    <p:cSldViewPr>
      <p:cViewPr>
        <p:scale>
          <a:sx n="75" d="100"/>
          <a:sy n="75" d="100"/>
        </p:scale>
        <p:origin x="-11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spcBef>
                <a:spcPct val="0"/>
              </a:spcBef>
              <a:buClrTx/>
              <a:buFontTx/>
              <a:buNone/>
              <a:defRPr sz="1200" b="0">
                <a:solidFill>
                  <a:schemeClr val="tx1"/>
                </a:solidFill>
                <a:latin typeface="Arial" charset="0"/>
              </a:defRPr>
            </a:lvl1pPr>
          </a:lstStyle>
          <a:p>
            <a:pPr>
              <a:defRPr/>
            </a:pPr>
            <a:endParaRPr lang="en-US"/>
          </a:p>
        </p:txBody>
      </p:sp>
      <p:sp>
        <p:nvSpPr>
          <p:cNvPr id="1761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spcBef>
                <a:spcPct val="0"/>
              </a:spcBef>
              <a:buClrTx/>
              <a:buFontTx/>
              <a:buNone/>
              <a:defRPr sz="1200" b="0">
                <a:solidFill>
                  <a:schemeClr val="tx1"/>
                </a:solidFill>
                <a:latin typeface="Arial" charset="0"/>
              </a:defRPr>
            </a:lvl1pPr>
          </a:lstStyle>
          <a:p>
            <a:pPr>
              <a:defRPr/>
            </a:pPr>
            <a:endParaRPr lang="en-US"/>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61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61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spcBef>
                <a:spcPct val="0"/>
              </a:spcBef>
              <a:buClrTx/>
              <a:buFontTx/>
              <a:buNone/>
              <a:defRPr sz="1200" b="0">
                <a:solidFill>
                  <a:schemeClr val="tx1"/>
                </a:solidFill>
                <a:latin typeface="Arial" charset="0"/>
              </a:defRPr>
            </a:lvl1pPr>
          </a:lstStyle>
          <a:p>
            <a:pPr>
              <a:defRPr/>
            </a:pPr>
            <a:endParaRPr lang="en-US"/>
          </a:p>
        </p:txBody>
      </p:sp>
      <p:sp>
        <p:nvSpPr>
          <p:cNvPr id="1761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spcBef>
                <a:spcPct val="0"/>
              </a:spcBef>
              <a:buClrTx/>
              <a:buFontTx/>
              <a:buNone/>
              <a:defRPr sz="1200" b="0">
                <a:solidFill>
                  <a:schemeClr val="tx1"/>
                </a:solidFill>
                <a:latin typeface="Arial" charset="0"/>
              </a:defRPr>
            </a:lvl1pPr>
          </a:lstStyle>
          <a:p>
            <a:pPr>
              <a:defRPr/>
            </a:pPr>
            <a:fld id="{7CB70491-7C8D-423C-BC05-591440768FFC}" type="slidenum">
              <a:rPr lang="en-US"/>
              <a:pPr>
                <a:defRPr/>
              </a:pPr>
              <a:t>‹#›</a:t>
            </a:fld>
            <a:endParaRPr lang="en-US"/>
          </a:p>
        </p:txBody>
      </p:sp>
    </p:spTree>
    <p:extLst>
      <p:ext uri="{BB962C8B-B14F-4D97-AF65-F5344CB8AC3E}">
        <p14:creationId xmlns:p14="http://schemas.microsoft.com/office/powerpoint/2010/main" val="30697786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fa-IR" smtClean="0"/>
          </a:p>
        </p:txBody>
      </p:sp>
      <p:sp>
        <p:nvSpPr>
          <p:cNvPr id="45060" name="Slide Number Placeholder 3"/>
          <p:cNvSpPr>
            <a:spLocks noGrp="1"/>
          </p:cNvSpPr>
          <p:nvPr>
            <p:ph type="sldNum" sz="quarter" idx="5"/>
          </p:nvPr>
        </p:nvSpPr>
        <p:spPr>
          <a:noFill/>
        </p:spPr>
        <p:txBody>
          <a:bodyPr/>
          <a:lstStyle/>
          <a:p>
            <a:fld id="{D9EE1538-504E-4230-AE09-9169AB9EE3A1}"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fa-IR" smtClean="0">
              <a:latin typeface="Arial" pitchFamily="34" charset="0"/>
              <a:cs typeface="Lotus" charset="-78"/>
            </a:endParaRPr>
          </a:p>
        </p:txBody>
      </p:sp>
      <p:sp>
        <p:nvSpPr>
          <p:cNvPr id="43012" name="Slide Number Placeholder 3"/>
          <p:cNvSpPr>
            <a:spLocks noGrp="1"/>
          </p:cNvSpPr>
          <p:nvPr>
            <p:ph type="sldNum" sz="quarter" idx="5"/>
          </p:nvPr>
        </p:nvSpPr>
        <p:spPr>
          <a:noFill/>
        </p:spPr>
        <p:txBody>
          <a:bodyPr/>
          <a:lstStyle/>
          <a:p>
            <a:fld id="{44FB8F35-038F-49D9-B9EC-486E98643BE2}" type="slidenum">
              <a:rPr lang="en-US" smtClean="0">
                <a:latin typeface="Arial" pitchFamily="34" charset="0"/>
                <a:cs typeface="Lotus" charset="-78"/>
              </a:rPr>
              <a:pPr/>
              <a:t>4</a:t>
            </a:fld>
            <a:endParaRPr lang="en-US" smtClean="0">
              <a:latin typeface="Arial" pitchFamily="34" charset="0"/>
              <a:cs typeface="Lotus" charset="-7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fa-IR" smtClean="0">
              <a:latin typeface="Arial" pitchFamily="34" charset="0"/>
              <a:cs typeface="Lotus" charset="-78"/>
            </a:endParaRPr>
          </a:p>
        </p:txBody>
      </p:sp>
      <p:sp>
        <p:nvSpPr>
          <p:cNvPr id="43012" name="Slide Number Placeholder 3"/>
          <p:cNvSpPr>
            <a:spLocks noGrp="1"/>
          </p:cNvSpPr>
          <p:nvPr>
            <p:ph type="sldNum" sz="quarter" idx="5"/>
          </p:nvPr>
        </p:nvSpPr>
        <p:spPr>
          <a:noFill/>
        </p:spPr>
        <p:txBody>
          <a:bodyPr/>
          <a:lstStyle/>
          <a:p>
            <a:fld id="{44FB8F35-038F-49D9-B9EC-486E98643BE2}" type="slidenum">
              <a:rPr lang="en-US" smtClean="0">
                <a:latin typeface="Arial" pitchFamily="34" charset="0"/>
                <a:cs typeface="Lotus" charset="-78"/>
              </a:rPr>
              <a:pPr/>
              <a:t>5</a:t>
            </a:fld>
            <a:endParaRPr lang="en-US" smtClean="0">
              <a:latin typeface="Arial" pitchFamily="34" charset="0"/>
              <a:cs typeface="Lotus" charset="-7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CB70491-7C8D-423C-BC05-591440768FFC}" type="slidenum">
              <a:rPr lang="en-US" smtClean="0"/>
              <a:pPr>
                <a:defRPr/>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CB70491-7C8D-423C-BC05-591440768FFC}" type="slidenum">
              <a:rPr lang="en-US" smtClean="0"/>
              <a:pPr>
                <a:defRPr/>
              </a:pPr>
              <a:t>16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CB70491-7C8D-423C-BC05-591440768FFC}" type="slidenum">
              <a:rPr lang="en-US" smtClean="0"/>
              <a:pPr>
                <a:defRPr/>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jpeg"/><Relationship Id="rId4"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gray">
          <a:xfrm>
            <a:off x="1524000" y="1981200"/>
            <a:ext cx="1524000" cy="1450975"/>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5" name="Rectangle 3"/>
          <p:cNvSpPr>
            <a:spLocks noChangeArrowheads="1"/>
          </p:cNvSpPr>
          <p:nvPr/>
        </p:nvSpPr>
        <p:spPr bwMode="gray">
          <a:xfrm>
            <a:off x="4572000" y="1981200"/>
            <a:ext cx="1524000" cy="1450975"/>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6" name="Rectangle 4"/>
          <p:cNvSpPr>
            <a:spLocks noChangeArrowheads="1"/>
          </p:cNvSpPr>
          <p:nvPr/>
        </p:nvSpPr>
        <p:spPr bwMode="gray">
          <a:xfrm>
            <a:off x="3048000" y="3429000"/>
            <a:ext cx="1524000" cy="1450975"/>
          </a:xfrm>
          <a:prstGeom prst="rect">
            <a:avLst/>
          </a:prstGeom>
          <a:solidFill>
            <a:schemeClr val="hlink"/>
          </a:solidFill>
          <a:ln w="9525">
            <a:noFill/>
            <a:miter lim="800000"/>
            <a:headEnd/>
            <a:tailEnd/>
          </a:ln>
          <a:effectLst/>
        </p:spPr>
        <p:txBody>
          <a:bodyPr wrap="none" anchor="ctr"/>
          <a:lstStyle/>
          <a:p>
            <a:pPr>
              <a:defRPr/>
            </a:pPr>
            <a:endParaRPr lang="en-US"/>
          </a:p>
        </p:txBody>
      </p:sp>
      <p:sp>
        <p:nvSpPr>
          <p:cNvPr id="7" name="Rectangle 5"/>
          <p:cNvSpPr>
            <a:spLocks noChangeArrowheads="1"/>
          </p:cNvSpPr>
          <p:nvPr/>
        </p:nvSpPr>
        <p:spPr bwMode="gray">
          <a:xfrm>
            <a:off x="6096000" y="3429000"/>
            <a:ext cx="1524000" cy="1450975"/>
          </a:xfrm>
          <a:prstGeom prst="rect">
            <a:avLst/>
          </a:prstGeom>
          <a:solidFill>
            <a:schemeClr val="folHlink"/>
          </a:solidFill>
          <a:ln w="9525">
            <a:noFill/>
            <a:miter lim="800000"/>
            <a:headEnd/>
            <a:tailEnd/>
          </a:ln>
          <a:effectLst/>
        </p:spPr>
        <p:txBody>
          <a:bodyPr wrap="none" anchor="ctr"/>
          <a:lstStyle/>
          <a:p>
            <a:pPr>
              <a:defRPr/>
            </a:pPr>
            <a:endParaRPr lang="en-US"/>
          </a:p>
        </p:txBody>
      </p:sp>
      <p:pic>
        <p:nvPicPr>
          <p:cNvPr id="8" name="Picture 6" descr="j0315558"/>
          <p:cNvPicPr>
            <a:picLocks noChangeAspect="1" noChangeArrowheads="1"/>
          </p:cNvPicPr>
          <p:nvPr/>
        </p:nvPicPr>
        <p:blipFill>
          <a:blip r:embed="rId2" cstate="print"/>
          <a:srcRect/>
          <a:stretch>
            <a:fillRect/>
          </a:stretch>
        </p:blipFill>
        <p:spPr bwMode="gray">
          <a:xfrm>
            <a:off x="4572000" y="1979613"/>
            <a:ext cx="1524000" cy="1447800"/>
          </a:xfrm>
          <a:prstGeom prst="rect">
            <a:avLst/>
          </a:prstGeom>
          <a:noFill/>
          <a:ln w="9525">
            <a:noFill/>
            <a:miter lim="800000"/>
            <a:headEnd/>
            <a:tailEnd/>
          </a:ln>
        </p:spPr>
      </p:pic>
      <p:pic>
        <p:nvPicPr>
          <p:cNvPr id="9" name="Picture 7" descr="j0315568"/>
          <p:cNvPicPr>
            <a:picLocks noChangeAspect="1" noChangeArrowheads="1"/>
          </p:cNvPicPr>
          <p:nvPr/>
        </p:nvPicPr>
        <p:blipFill>
          <a:blip r:embed="rId3" cstate="print"/>
          <a:srcRect/>
          <a:stretch>
            <a:fillRect/>
          </a:stretch>
        </p:blipFill>
        <p:spPr bwMode="gray">
          <a:xfrm>
            <a:off x="3035300" y="3417888"/>
            <a:ext cx="1525588" cy="1455737"/>
          </a:xfrm>
          <a:prstGeom prst="rect">
            <a:avLst/>
          </a:prstGeom>
          <a:noFill/>
          <a:ln w="9525">
            <a:noFill/>
            <a:miter lim="800000"/>
            <a:headEnd/>
            <a:tailEnd/>
          </a:ln>
        </p:spPr>
      </p:pic>
      <p:pic>
        <p:nvPicPr>
          <p:cNvPr id="10" name="Picture 8" descr="j0315584"/>
          <p:cNvPicPr>
            <a:picLocks noChangeAspect="1" noChangeArrowheads="1"/>
          </p:cNvPicPr>
          <p:nvPr/>
        </p:nvPicPr>
        <p:blipFill>
          <a:blip r:embed="rId4" cstate="print"/>
          <a:srcRect/>
          <a:stretch>
            <a:fillRect/>
          </a:stretch>
        </p:blipFill>
        <p:spPr bwMode="gray">
          <a:xfrm>
            <a:off x="6094413" y="3430588"/>
            <a:ext cx="1524000" cy="1436687"/>
          </a:xfrm>
          <a:prstGeom prst="rect">
            <a:avLst/>
          </a:prstGeom>
          <a:noFill/>
          <a:ln w="9525">
            <a:noFill/>
            <a:miter lim="800000"/>
            <a:headEnd/>
            <a:tailEnd/>
          </a:ln>
        </p:spPr>
      </p:pic>
      <p:pic>
        <p:nvPicPr>
          <p:cNvPr id="11" name="Picture 9" descr="j0174862"/>
          <p:cNvPicPr>
            <a:picLocks noChangeAspect="1" noChangeArrowheads="1"/>
          </p:cNvPicPr>
          <p:nvPr/>
        </p:nvPicPr>
        <p:blipFill>
          <a:blip r:embed="rId5" cstate="print"/>
          <a:srcRect/>
          <a:stretch>
            <a:fillRect/>
          </a:stretch>
        </p:blipFill>
        <p:spPr bwMode="gray">
          <a:xfrm>
            <a:off x="1536700" y="1981200"/>
            <a:ext cx="1524000" cy="1447800"/>
          </a:xfrm>
          <a:prstGeom prst="rect">
            <a:avLst/>
          </a:prstGeom>
          <a:noFill/>
          <a:ln w="9525">
            <a:noFill/>
            <a:miter lim="800000"/>
            <a:headEnd/>
            <a:tailEnd/>
          </a:ln>
        </p:spPr>
      </p:pic>
      <p:sp>
        <p:nvSpPr>
          <p:cNvPr id="12" name="Rectangle 10" descr="Light horizontal"/>
          <p:cNvSpPr>
            <a:spLocks noChangeArrowheads="1"/>
          </p:cNvSpPr>
          <p:nvPr/>
        </p:nvSpPr>
        <p:spPr bwMode="gray">
          <a:xfrm>
            <a:off x="11113" y="838200"/>
            <a:ext cx="9132887" cy="762000"/>
          </a:xfrm>
          <a:prstGeom prst="rect">
            <a:avLst/>
          </a:prstGeom>
          <a:pattFill prst="ltHorz">
            <a:fgClr>
              <a:schemeClr val="bg2"/>
            </a:fgClr>
            <a:bgClr>
              <a:schemeClr val="bg1"/>
            </a:bgClr>
          </a:pattFill>
          <a:ln w="9525">
            <a:noFill/>
            <a:miter lim="800000"/>
            <a:headEnd/>
            <a:tailEnd/>
          </a:ln>
          <a:effectLst/>
        </p:spPr>
        <p:txBody>
          <a:bodyPr wrap="none" anchor="ctr"/>
          <a:lstStyle/>
          <a:p>
            <a:pPr>
              <a:defRPr/>
            </a:pPr>
            <a:endParaRPr lang="en-US"/>
          </a:p>
        </p:txBody>
      </p:sp>
      <p:sp>
        <p:nvSpPr>
          <p:cNvPr id="13" name="Rectangle 16"/>
          <p:cNvSpPr>
            <a:spLocks noChangeArrowheads="1"/>
          </p:cNvSpPr>
          <p:nvPr/>
        </p:nvSpPr>
        <p:spPr bwMode="gray">
          <a:xfrm>
            <a:off x="3048000" y="1981200"/>
            <a:ext cx="1524000" cy="1450975"/>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4" name="Rectangle 17"/>
          <p:cNvSpPr>
            <a:spLocks noChangeArrowheads="1"/>
          </p:cNvSpPr>
          <p:nvPr/>
        </p:nvSpPr>
        <p:spPr bwMode="gray">
          <a:xfrm>
            <a:off x="4572000" y="3429000"/>
            <a:ext cx="1524000" cy="1447800"/>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45067" name="Rectangle 11"/>
          <p:cNvSpPr>
            <a:spLocks noGrp="1" noChangeArrowheads="1"/>
          </p:cNvSpPr>
          <p:nvPr>
            <p:ph type="ctrTitle"/>
          </p:nvPr>
        </p:nvSpPr>
        <p:spPr>
          <a:xfrm>
            <a:off x="609600" y="914400"/>
            <a:ext cx="8229600" cy="685800"/>
          </a:xfrm>
        </p:spPr>
        <p:txBody>
          <a:bodyPr/>
          <a:lstStyle>
            <a:lvl1pPr>
              <a:defRPr sz="2800" b="0">
                <a:latin typeface="Tahoma" pitchFamily="34" charset="0"/>
                <a:cs typeface="Tahoma" pitchFamily="34" charset="0"/>
              </a:defRPr>
            </a:lvl1pPr>
          </a:lstStyle>
          <a:p>
            <a:r>
              <a:rPr lang="en-US" smtClean="0"/>
              <a:t>Click to edit Master title style</a:t>
            </a:r>
            <a:endParaRPr lang="en-US" dirty="0"/>
          </a:p>
        </p:txBody>
      </p:sp>
      <p:sp>
        <p:nvSpPr>
          <p:cNvPr id="45068" name="Rectangle 12"/>
          <p:cNvSpPr>
            <a:spLocks noGrp="1" noChangeArrowheads="1"/>
          </p:cNvSpPr>
          <p:nvPr>
            <p:ph type="subTitle" idx="1"/>
          </p:nvPr>
        </p:nvSpPr>
        <p:spPr bwMode="auto">
          <a:xfrm>
            <a:off x="1143000" y="5105400"/>
            <a:ext cx="6934200" cy="533400"/>
          </a:xfrm>
        </p:spPr>
        <p:txBody>
          <a:bodyPr/>
          <a:lstStyle>
            <a:lvl1pPr marL="0" indent="0" algn="ctr">
              <a:buFontTx/>
              <a:buNone/>
              <a:defRPr sz="2400" baseline="0">
                <a:solidFill>
                  <a:schemeClr val="tx2"/>
                </a:solidFill>
                <a:latin typeface="Tahoma" pitchFamily="34" charset="0"/>
                <a:cs typeface="Tahoma" pitchFamily="34" charset="0"/>
              </a:defRPr>
            </a:lvl1pPr>
          </a:lstStyle>
          <a:p>
            <a:r>
              <a:rPr lang="en-US" smtClean="0"/>
              <a:t>Click to edit Master subtitle style</a:t>
            </a:r>
            <a:endParaRPr lang="en-US" dirty="0"/>
          </a:p>
        </p:txBody>
      </p:sp>
      <p:sp>
        <p:nvSpPr>
          <p:cNvPr id="15" name="Rectangle 13"/>
          <p:cNvSpPr>
            <a:spLocks noGrp="1" noChangeArrowheads="1"/>
          </p:cNvSpPr>
          <p:nvPr>
            <p:ph type="dt" sz="half" idx="10"/>
          </p:nvPr>
        </p:nvSpPr>
        <p:spPr bwMode="auto">
          <a:xfrm>
            <a:off x="457200" y="6400800"/>
            <a:ext cx="2133600" cy="320675"/>
          </a:xfrm>
        </p:spPr>
        <p:txBody>
          <a:bodyPr/>
          <a:lstStyle>
            <a:lvl1pPr>
              <a:defRPr/>
            </a:lvl1pPr>
          </a:lstStyle>
          <a:p>
            <a:pPr>
              <a:defRPr/>
            </a:pPr>
            <a:endParaRPr lang="en-US"/>
          </a:p>
        </p:txBody>
      </p:sp>
      <p:sp>
        <p:nvSpPr>
          <p:cNvPr id="16" name="Rectangle 14"/>
          <p:cNvSpPr>
            <a:spLocks noGrp="1" noChangeArrowheads="1"/>
          </p:cNvSpPr>
          <p:nvPr>
            <p:ph type="ftr" sz="quarter" idx="11"/>
          </p:nvPr>
        </p:nvSpPr>
        <p:spPr bwMode="auto">
          <a:xfrm>
            <a:off x="3124200" y="6400800"/>
            <a:ext cx="2895600" cy="320675"/>
          </a:xfrm>
        </p:spPr>
        <p:txBody>
          <a:bodyPr/>
          <a:lstStyle>
            <a:lvl1pPr>
              <a:defRPr/>
            </a:lvl1pPr>
          </a:lstStyle>
          <a:p>
            <a:pPr>
              <a:defRPr/>
            </a:pPr>
            <a:endParaRPr lang="en-US"/>
          </a:p>
        </p:txBody>
      </p:sp>
      <p:sp>
        <p:nvSpPr>
          <p:cNvPr id="17" name="Rectangle 15"/>
          <p:cNvSpPr>
            <a:spLocks noGrp="1" noChangeArrowheads="1"/>
          </p:cNvSpPr>
          <p:nvPr>
            <p:ph type="sldNum" sz="quarter" idx="12"/>
          </p:nvPr>
        </p:nvSpPr>
        <p:spPr bwMode="auto">
          <a:xfrm>
            <a:off x="6553200" y="6400800"/>
            <a:ext cx="2133600" cy="320675"/>
          </a:xfrm>
        </p:spPr>
        <p:txBody>
          <a:bodyPr/>
          <a:lstStyle>
            <a:lvl1pPr>
              <a:defRPr/>
            </a:lvl1pPr>
          </a:lstStyle>
          <a:p>
            <a:pPr>
              <a:defRPr/>
            </a:pPr>
            <a:fld id="{EAD248A8-8913-4B36-B703-26E91588D209}" type="slidenum">
              <a:rPr lang="en-US"/>
              <a:pPr>
                <a:defRPr/>
              </a:pPr>
              <a:t>‹#›</a:t>
            </a:fld>
            <a:endParaRPr lang="en-US"/>
          </a:p>
        </p:txBody>
      </p:sp>
    </p:spTree>
  </p:cSld>
  <p:clrMapOvr>
    <a:masterClrMapping/>
  </p:clrMapOvr>
  <p:transition advClick="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out)">
                                      <p:cBhvr>
                                        <p:cTn id="7" dur="500"/>
                                        <p:tgtEl>
                                          <p:spTgt spid="11"/>
                                        </p:tgtEl>
                                      </p:cBhvr>
                                    </p:animEffect>
                                  </p:childTnLst>
                                </p:cTn>
                              </p:par>
                            </p:childTnLst>
                          </p:cTn>
                        </p:par>
                        <p:par>
                          <p:cTn id="8" fill="hold">
                            <p:stCondLst>
                              <p:cond delay="500"/>
                            </p:stCondLst>
                            <p:childTnLst>
                              <p:par>
                                <p:cTn id="9" presetID="4" presetClass="entr" presetSubtype="3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ox(out)">
                                      <p:cBhvr>
                                        <p:cTn id="11" dur="500"/>
                                        <p:tgtEl>
                                          <p:spTgt spid="8"/>
                                        </p:tgtEl>
                                      </p:cBhvr>
                                    </p:animEffect>
                                  </p:childTnLst>
                                </p:cTn>
                              </p:par>
                            </p:childTnLst>
                          </p:cTn>
                        </p:par>
                        <p:par>
                          <p:cTn id="12" fill="hold">
                            <p:stCondLst>
                              <p:cond delay="1000"/>
                            </p:stCondLst>
                            <p:childTnLst>
                              <p:par>
                                <p:cTn id="13" presetID="4" presetClass="entr" presetSubtype="32"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ox(out)">
                                      <p:cBhvr>
                                        <p:cTn id="15" dur="500"/>
                                        <p:tgtEl>
                                          <p:spTgt spid="9"/>
                                        </p:tgtEl>
                                      </p:cBhvr>
                                    </p:animEffect>
                                  </p:childTnLst>
                                </p:cTn>
                              </p:par>
                            </p:childTnLst>
                          </p:cTn>
                        </p:par>
                        <p:par>
                          <p:cTn id="16" fill="hold">
                            <p:stCondLst>
                              <p:cond delay="1500"/>
                            </p:stCondLst>
                            <p:childTnLst>
                              <p:par>
                                <p:cTn id="17" presetID="4" presetClass="entr" presetSubtype="32"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ox(out)">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p:txBody>
          <a:bodyPr/>
          <a:lstStyle>
            <a:lvl1pPr>
              <a:defRPr/>
            </a:lvl1pPr>
          </a:lstStyle>
          <a:p>
            <a:pPr>
              <a:defRPr/>
            </a:pPr>
            <a:endParaRPr lang="en-US"/>
          </a:p>
        </p:txBody>
      </p:sp>
      <p:sp>
        <p:nvSpPr>
          <p:cNvPr id="5" name="Rectangle 4"/>
          <p:cNvSpPr>
            <a:spLocks noGrp="1" noChangeArrowheads="1"/>
          </p:cNvSpPr>
          <p:nvPr>
            <p:ph type="sldNum" sz="quarter" idx="11"/>
          </p:nvPr>
        </p:nvSpPr>
        <p:spPr/>
        <p:txBody>
          <a:bodyPr/>
          <a:lstStyle>
            <a:lvl1pPr>
              <a:defRPr/>
            </a:lvl1pPr>
          </a:lstStyle>
          <a:p>
            <a:pPr>
              <a:defRPr/>
            </a:pPr>
            <a:fld id="{EE5A900F-880E-4E3B-9B20-ED8828F0A08E}" type="slidenum">
              <a:rPr lang="en-US"/>
              <a:pPr>
                <a:defRPr/>
              </a:pPr>
              <a:t>‹#›</a:t>
            </a:fld>
            <a:endParaRPr lang="en-US"/>
          </a:p>
        </p:txBody>
      </p:sp>
      <p:sp>
        <p:nvSpPr>
          <p:cNvPr id="6"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2738" y="228600"/>
            <a:ext cx="2068512"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53138"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p:txBody>
          <a:bodyPr/>
          <a:lstStyle>
            <a:lvl1pPr>
              <a:defRPr/>
            </a:lvl1pPr>
          </a:lstStyle>
          <a:p>
            <a:pPr>
              <a:defRPr/>
            </a:pPr>
            <a:endParaRPr lang="en-US"/>
          </a:p>
        </p:txBody>
      </p:sp>
      <p:sp>
        <p:nvSpPr>
          <p:cNvPr id="5" name="Rectangle 4"/>
          <p:cNvSpPr>
            <a:spLocks noGrp="1" noChangeArrowheads="1"/>
          </p:cNvSpPr>
          <p:nvPr>
            <p:ph type="sldNum" sz="quarter" idx="11"/>
          </p:nvPr>
        </p:nvSpPr>
        <p:spPr/>
        <p:txBody>
          <a:bodyPr/>
          <a:lstStyle>
            <a:lvl1pPr>
              <a:defRPr/>
            </a:lvl1pPr>
          </a:lstStyle>
          <a:p>
            <a:pPr>
              <a:defRPr/>
            </a:pPr>
            <a:fld id="{E55E80B1-A8B9-441B-85F7-3FA54F8DDD7B}" type="slidenum">
              <a:rPr lang="en-US"/>
              <a:pPr>
                <a:defRPr/>
              </a:pPr>
              <a:t>‹#›</a:t>
            </a:fld>
            <a:endParaRPr lang="en-US"/>
          </a:p>
        </p:txBody>
      </p:sp>
      <p:sp>
        <p:nvSpPr>
          <p:cNvPr id="6"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74050" cy="4603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914400"/>
            <a:ext cx="38100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914400"/>
            <a:ext cx="38100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p:txBody>
          <a:bodyPr/>
          <a:lstStyle>
            <a:lvl1pPr>
              <a:defRPr/>
            </a:lvl1pPr>
          </a:lstStyle>
          <a:p>
            <a:pPr>
              <a:defRPr/>
            </a:pPr>
            <a:endParaRPr lang="en-US"/>
          </a:p>
        </p:txBody>
      </p:sp>
      <p:sp>
        <p:nvSpPr>
          <p:cNvPr id="6" name="Rectangle 4"/>
          <p:cNvSpPr>
            <a:spLocks noGrp="1" noChangeArrowheads="1"/>
          </p:cNvSpPr>
          <p:nvPr>
            <p:ph type="sldNum" sz="quarter" idx="11"/>
          </p:nvPr>
        </p:nvSpPr>
        <p:spPr/>
        <p:txBody>
          <a:bodyPr/>
          <a:lstStyle>
            <a:lvl1pPr>
              <a:defRPr/>
            </a:lvl1pPr>
          </a:lstStyle>
          <a:p>
            <a:pPr>
              <a:defRPr/>
            </a:pPr>
            <a:fld id="{459D3BFD-DEB6-4109-8491-70F6D7C98186}" type="slidenum">
              <a:rPr lang="en-US"/>
              <a:pPr>
                <a:defRPr/>
              </a:pPr>
              <a:t>‹#›</a:t>
            </a:fld>
            <a:endParaRPr lang="en-US"/>
          </a:p>
        </p:txBody>
      </p:sp>
      <p:sp>
        <p:nvSpPr>
          <p:cNvPr id="7"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74050" cy="46037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838200" y="914400"/>
            <a:ext cx="7772400" cy="5257800"/>
          </a:xfrm>
        </p:spPr>
        <p:txBody>
          <a:bodyPr/>
          <a:lstStyle/>
          <a:p>
            <a:pPr lvl="0"/>
            <a:r>
              <a:rPr lang="en-US" noProof="0" smtClean="0"/>
              <a:t>Click icon to add chart</a:t>
            </a:r>
          </a:p>
        </p:txBody>
      </p:sp>
      <p:sp>
        <p:nvSpPr>
          <p:cNvPr id="4" name="Rectangle 3"/>
          <p:cNvSpPr>
            <a:spLocks noGrp="1" noChangeArrowheads="1"/>
          </p:cNvSpPr>
          <p:nvPr>
            <p:ph type="ftr" sz="quarter" idx="10"/>
          </p:nvPr>
        </p:nvSpPr>
        <p:spPr/>
        <p:txBody>
          <a:bodyPr/>
          <a:lstStyle>
            <a:lvl1pPr>
              <a:defRPr/>
            </a:lvl1pPr>
          </a:lstStyle>
          <a:p>
            <a:pPr>
              <a:defRPr/>
            </a:pPr>
            <a:endParaRPr lang="en-US"/>
          </a:p>
        </p:txBody>
      </p:sp>
      <p:sp>
        <p:nvSpPr>
          <p:cNvPr id="5" name="Rectangle 4"/>
          <p:cNvSpPr>
            <a:spLocks noGrp="1" noChangeArrowheads="1"/>
          </p:cNvSpPr>
          <p:nvPr>
            <p:ph type="sldNum" sz="quarter" idx="11"/>
          </p:nvPr>
        </p:nvSpPr>
        <p:spPr/>
        <p:txBody>
          <a:bodyPr/>
          <a:lstStyle>
            <a:lvl1pPr>
              <a:defRPr/>
            </a:lvl1pPr>
          </a:lstStyle>
          <a:p>
            <a:pPr>
              <a:defRPr/>
            </a:pPr>
            <a:fld id="{46134BD4-9F11-404F-BC70-C8DEA0280DEA}" type="slidenum">
              <a:rPr lang="en-US"/>
              <a:pPr>
                <a:defRPr/>
              </a:pPr>
              <a:t>‹#›</a:t>
            </a:fld>
            <a:endParaRPr lang="en-US"/>
          </a:p>
        </p:txBody>
      </p:sp>
      <p:sp>
        <p:nvSpPr>
          <p:cNvPr id="6"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you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0">
                <a:latin typeface="Tahoma" pitchFamily="34" charset="0"/>
                <a:cs typeface="Tahoma"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400">
                <a:latin typeface="Tahoma" pitchFamily="34" charset="0"/>
                <a:cs typeface="Tahoma" pitchFamily="34" charset="0"/>
              </a:defRPr>
            </a:lvl1pPr>
            <a:lvl2pPr>
              <a:defRPr sz="2400">
                <a:latin typeface="Tahoma" pitchFamily="34" charset="0"/>
                <a:cs typeface="Tahoma" pitchFamily="34" charset="0"/>
              </a:defRPr>
            </a:lvl2pPr>
            <a:lvl3pPr>
              <a:defRPr sz="2400">
                <a:latin typeface="Tahoma" pitchFamily="34" charset="0"/>
                <a:cs typeface="Tahoma" pitchFamily="34" charset="0"/>
              </a:defRPr>
            </a:lvl3pPr>
            <a:lvl4pPr>
              <a:defRPr sz="2400">
                <a:latin typeface="Tahoma" pitchFamily="34" charset="0"/>
                <a:cs typeface="Tahoma" pitchFamily="34" charset="0"/>
              </a:defRPr>
            </a:lvl4pPr>
            <a:lvl5pPr>
              <a:defRPr sz="2400">
                <a:latin typeface="Tahoma" pitchFamily="34" charset="0"/>
                <a:cs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noChangeArrowheads="1"/>
          </p:cNvSpPr>
          <p:nvPr>
            <p:ph type="ftr" sz="quarter" idx="10"/>
          </p:nvPr>
        </p:nvSpPr>
        <p:spPr/>
        <p:txBody>
          <a:bodyPr/>
          <a:lstStyle>
            <a:lvl1pPr>
              <a:defRPr/>
            </a:lvl1pPr>
          </a:lstStyle>
          <a:p>
            <a:pPr>
              <a:defRPr/>
            </a:pPr>
            <a:endParaRPr lang="en-US"/>
          </a:p>
        </p:txBody>
      </p:sp>
      <p:sp>
        <p:nvSpPr>
          <p:cNvPr id="5" name="Rectangle 4"/>
          <p:cNvSpPr>
            <a:spLocks noGrp="1" noChangeArrowheads="1"/>
          </p:cNvSpPr>
          <p:nvPr>
            <p:ph type="sldNum" sz="quarter" idx="11"/>
          </p:nvPr>
        </p:nvSpPr>
        <p:spPr/>
        <p:txBody>
          <a:bodyPr/>
          <a:lstStyle>
            <a:lvl1pPr>
              <a:defRPr/>
            </a:lvl1pPr>
          </a:lstStyle>
          <a:p>
            <a:pPr>
              <a:defRPr/>
            </a:pPr>
            <a:fld id="{061D1542-3FE2-41B6-8B33-0DF32591E5BB}" type="slidenum">
              <a:rPr lang="en-US"/>
              <a:pPr>
                <a:defRPr/>
              </a:pPr>
              <a:t>‹#›</a:t>
            </a:fld>
            <a:endParaRPr lang="en-US"/>
          </a:p>
        </p:txBody>
      </p:sp>
      <p:sp>
        <p:nvSpPr>
          <p:cNvPr id="6"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p:txBody>
          <a:bodyPr/>
          <a:lstStyle>
            <a:lvl1pPr>
              <a:defRPr/>
            </a:lvl1pPr>
          </a:lstStyle>
          <a:p>
            <a:pPr>
              <a:defRPr/>
            </a:pPr>
            <a:endParaRPr lang="en-US"/>
          </a:p>
        </p:txBody>
      </p:sp>
      <p:sp>
        <p:nvSpPr>
          <p:cNvPr id="5" name="Rectangle 4"/>
          <p:cNvSpPr>
            <a:spLocks noGrp="1" noChangeArrowheads="1"/>
          </p:cNvSpPr>
          <p:nvPr>
            <p:ph type="sldNum" sz="quarter" idx="11"/>
          </p:nvPr>
        </p:nvSpPr>
        <p:spPr/>
        <p:txBody>
          <a:bodyPr/>
          <a:lstStyle>
            <a:lvl1pPr>
              <a:defRPr/>
            </a:lvl1pPr>
          </a:lstStyle>
          <a:p>
            <a:pPr>
              <a:defRPr/>
            </a:pPr>
            <a:fld id="{5DF2ED76-4FB8-46A4-A370-5E1FC47F77D0}" type="slidenum">
              <a:rPr lang="en-US"/>
              <a:pPr>
                <a:defRPr/>
              </a:pPr>
              <a:t>‹#›</a:t>
            </a:fld>
            <a:endParaRPr lang="en-US"/>
          </a:p>
        </p:txBody>
      </p:sp>
      <p:sp>
        <p:nvSpPr>
          <p:cNvPr id="6"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914400"/>
            <a:ext cx="3810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914400"/>
            <a:ext cx="3810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p:txBody>
          <a:bodyPr/>
          <a:lstStyle>
            <a:lvl1pPr>
              <a:defRPr/>
            </a:lvl1pPr>
          </a:lstStyle>
          <a:p>
            <a:pPr>
              <a:defRPr/>
            </a:pPr>
            <a:endParaRPr lang="en-US"/>
          </a:p>
        </p:txBody>
      </p:sp>
      <p:sp>
        <p:nvSpPr>
          <p:cNvPr id="6" name="Rectangle 4"/>
          <p:cNvSpPr>
            <a:spLocks noGrp="1" noChangeArrowheads="1"/>
          </p:cNvSpPr>
          <p:nvPr>
            <p:ph type="sldNum" sz="quarter" idx="11"/>
          </p:nvPr>
        </p:nvSpPr>
        <p:spPr/>
        <p:txBody>
          <a:bodyPr/>
          <a:lstStyle>
            <a:lvl1pPr>
              <a:defRPr/>
            </a:lvl1pPr>
          </a:lstStyle>
          <a:p>
            <a:pPr>
              <a:defRPr/>
            </a:pPr>
            <a:fld id="{ED209419-75A1-4BA5-8642-DE46C26D8F92}" type="slidenum">
              <a:rPr lang="en-US"/>
              <a:pPr>
                <a:defRPr/>
              </a:pPr>
              <a:t>‹#›</a:t>
            </a:fld>
            <a:endParaRPr lang="en-US"/>
          </a:p>
        </p:txBody>
      </p:sp>
      <p:sp>
        <p:nvSpPr>
          <p:cNvPr id="7"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p:txBody>
          <a:bodyPr/>
          <a:lstStyle>
            <a:lvl1pPr>
              <a:defRPr/>
            </a:lvl1pPr>
          </a:lstStyle>
          <a:p>
            <a:pPr>
              <a:defRPr/>
            </a:pPr>
            <a:endParaRPr lang="en-US"/>
          </a:p>
        </p:txBody>
      </p:sp>
      <p:sp>
        <p:nvSpPr>
          <p:cNvPr id="8" name="Rectangle 4"/>
          <p:cNvSpPr>
            <a:spLocks noGrp="1" noChangeArrowheads="1"/>
          </p:cNvSpPr>
          <p:nvPr>
            <p:ph type="sldNum" sz="quarter" idx="11"/>
          </p:nvPr>
        </p:nvSpPr>
        <p:spPr/>
        <p:txBody>
          <a:bodyPr/>
          <a:lstStyle>
            <a:lvl1pPr>
              <a:defRPr/>
            </a:lvl1pPr>
          </a:lstStyle>
          <a:p>
            <a:pPr>
              <a:defRPr/>
            </a:pPr>
            <a:fld id="{068AA64B-F9C2-4249-BC88-4B8B43B3CCA7}" type="slidenum">
              <a:rPr lang="en-US"/>
              <a:pPr>
                <a:defRPr/>
              </a:pPr>
              <a:t>‹#›</a:t>
            </a:fld>
            <a:endParaRPr lang="en-US"/>
          </a:p>
        </p:txBody>
      </p:sp>
      <p:sp>
        <p:nvSpPr>
          <p:cNvPr id="9"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0">
                <a:latin typeface="Tahoma" pitchFamily="34" charset="0"/>
                <a:cs typeface="Tahoma" pitchFamily="34" charset="0"/>
              </a:defRPr>
            </a:lvl1pPr>
          </a:lstStyle>
          <a:p>
            <a:r>
              <a:rPr lang="en-US" smtClean="0"/>
              <a:t>Click to edit Master title style</a:t>
            </a:r>
            <a:endParaRPr lang="en-US" dirty="0"/>
          </a:p>
        </p:txBody>
      </p:sp>
      <p:sp>
        <p:nvSpPr>
          <p:cNvPr id="3" name="Rectangle 3"/>
          <p:cNvSpPr>
            <a:spLocks noGrp="1" noChangeArrowheads="1"/>
          </p:cNvSpPr>
          <p:nvPr>
            <p:ph type="ftr" sz="quarter" idx="10"/>
          </p:nvPr>
        </p:nvSpPr>
        <p:spPr/>
        <p:txBody>
          <a:bodyPr/>
          <a:lstStyle>
            <a:lvl1pPr>
              <a:defRPr/>
            </a:lvl1pPr>
          </a:lstStyle>
          <a:p>
            <a:pPr>
              <a:defRPr/>
            </a:pPr>
            <a:endParaRPr lang="en-US"/>
          </a:p>
        </p:txBody>
      </p:sp>
      <p:sp>
        <p:nvSpPr>
          <p:cNvPr id="4" name="Rectangle 4"/>
          <p:cNvSpPr>
            <a:spLocks noGrp="1" noChangeArrowheads="1"/>
          </p:cNvSpPr>
          <p:nvPr>
            <p:ph type="sldNum" sz="quarter" idx="11"/>
          </p:nvPr>
        </p:nvSpPr>
        <p:spPr/>
        <p:txBody>
          <a:bodyPr/>
          <a:lstStyle>
            <a:lvl1pPr>
              <a:defRPr/>
            </a:lvl1pPr>
          </a:lstStyle>
          <a:p>
            <a:pPr>
              <a:defRPr/>
            </a:pPr>
            <a:fld id="{475CE1B5-683B-4F62-AEE1-D6D205A619A1}" type="slidenum">
              <a:rPr lang="en-US"/>
              <a:pPr>
                <a:defRPr/>
              </a:pPr>
              <a:t>‹#›</a:t>
            </a:fld>
            <a:endParaRPr lang="en-US"/>
          </a:p>
        </p:txBody>
      </p:sp>
      <p:sp>
        <p:nvSpPr>
          <p:cNvPr id="5"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p:txBody>
          <a:bodyPr/>
          <a:lstStyle>
            <a:lvl1pPr>
              <a:defRPr/>
            </a:lvl1pPr>
          </a:lstStyle>
          <a:p>
            <a:pPr>
              <a:defRPr/>
            </a:pPr>
            <a:endParaRPr lang="en-US"/>
          </a:p>
        </p:txBody>
      </p:sp>
      <p:sp>
        <p:nvSpPr>
          <p:cNvPr id="3" name="Rectangle 4"/>
          <p:cNvSpPr>
            <a:spLocks noGrp="1" noChangeArrowheads="1"/>
          </p:cNvSpPr>
          <p:nvPr>
            <p:ph type="sldNum" sz="quarter" idx="11"/>
          </p:nvPr>
        </p:nvSpPr>
        <p:spPr/>
        <p:txBody>
          <a:bodyPr/>
          <a:lstStyle>
            <a:lvl1pPr>
              <a:defRPr/>
            </a:lvl1pPr>
          </a:lstStyle>
          <a:p>
            <a:pPr>
              <a:defRPr/>
            </a:pPr>
            <a:fld id="{DF4B1AE0-CA49-4623-9529-0AE566974710}" type="slidenum">
              <a:rPr lang="en-US"/>
              <a:pPr>
                <a:defRPr/>
              </a:pPr>
              <a:t>‹#›</a:t>
            </a:fld>
            <a:endParaRPr lang="en-US"/>
          </a:p>
        </p:txBody>
      </p:sp>
      <p:sp>
        <p:nvSpPr>
          <p:cNvPr id="4"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0">
                <a:latin typeface="Tahoma" pitchFamily="34" charset="0"/>
                <a:cs typeface="Tahoma"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2800">
                <a:latin typeface="Tahoma" pitchFamily="34" charset="0"/>
                <a:cs typeface="Tahoma" pitchFamily="34" charset="0"/>
              </a:defRPr>
            </a:lvl1pPr>
            <a:lvl2pPr>
              <a:defRPr sz="2000" baseline="0">
                <a:latin typeface="Tahoma" pitchFamily="34" charset="0"/>
              </a:defRPr>
            </a:lvl2pPr>
            <a:lvl3pPr>
              <a:defRPr sz="2000" baseline="0">
                <a:latin typeface="Tahoma" pitchFamily="34" charset="0"/>
              </a:defRPr>
            </a:lvl3pPr>
            <a:lvl4pPr>
              <a:defRPr sz="2000" baseline="0">
                <a:latin typeface="Tahoma" pitchFamily="34" charset="0"/>
              </a:defRPr>
            </a:lvl4pPr>
            <a:lvl5pPr>
              <a:defRPr sz="2000" baseline="0">
                <a:latin typeface="Tahoma"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p:txBody>
          <a:bodyPr/>
          <a:lstStyle>
            <a:lvl1pPr>
              <a:defRPr/>
            </a:lvl1pPr>
          </a:lstStyle>
          <a:p>
            <a:pPr>
              <a:defRPr/>
            </a:pPr>
            <a:endParaRPr lang="en-US"/>
          </a:p>
        </p:txBody>
      </p:sp>
      <p:sp>
        <p:nvSpPr>
          <p:cNvPr id="6" name="Rectangle 4"/>
          <p:cNvSpPr>
            <a:spLocks noGrp="1" noChangeArrowheads="1"/>
          </p:cNvSpPr>
          <p:nvPr>
            <p:ph type="sldNum" sz="quarter" idx="11"/>
          </p:nvPr>
        </p:nvSpPr>
        <p:spPr/>
        <p:txBody>
          <a:bodyPr/>
          <a:lstStyle>
            <a:lvl1pPr>
              <a:defRPr/>
            </a:lvl1pPr>
          </a:lstStyle>
          <a:p>
            <a:pPr>
              <a:defRPr/>
            </a:pPr>
            <a:fld id="{6641FC55-9FF0-444C-868E-4B9224F9880E}" type="slidenum">
              <a:rPr lang="en-US"/>
              <a:pPr>
                <a:defRPr/>
              </a:pPr>
              <a:t>‹#›</a:t>
            </a:fld>
            <a:endParaRPr lang="en-US"/>
          </a:p>
        </p:txBody>
      </p:sp>
      <p:sp>
        <p:nvSpPr>
          <p:cNvPr id="7"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p:txBody>
          <a:bodyPr/>
          <a:lstStyle>
            <a:lvl1pPr>
              <a:defRPr/>
            </a:lvl1pPr>
          </a:lstStyle>
          <a:p>
            <a:pPr>
              <a:defRPr/>
            </a:pPr>
            <a:endParaRPr lang="en-US"/>
          </a:p>
        </p:txBody>
      </p:sp>
      <p:sp>
        <p:nvSpPr>
          <p:cNvPr id="6" name="Rectangle 4"/>
          <p:cNvSpPr>
            <a:spLocks noGrp="1" noChangeArrowheads="1"/>
          </p:cNvSpPr>
          <p:nvPr>
            <p:ph type="sldNum" sz="quarter" idx="11"/>
          </p:nvPr>
        </p:nvSpPr>
        <p:spPr/>
        <p:txBody>
          <a:bodyPr/>
          <a:lstStyle>
            <a:lvl1pPr>
              <a:defRPr/>
            </a:lvl1pPr>
          </a:lstStyle>
          <a:p>
            <a:pPr>
              <a:defRPr/>
            </a:pPr>
            <a:fld id="{F93B2157-EC16-48DE-8968-DD6F136EF8B5}" type="slidenum">
              <a:rPr lang="en-US"/>
              <a:pPr>
                <a:defRPr/>
              </a:pPr>
              <a:t>‹#›</a:t>
            </a:fld>
            <a:endParaRPr lang="en-US"/>
          </a:p>
        </p:txBody>
      </p:sp>
      <p:sp>
        <p:nvSpPr>
          <p:cNvPr id="7" name="Rectangle 7"/>
          <p:cNvSpPr>
            <a:spLocks noGrp="1" noChangeArrowheads="1"/>
          </p:cNvSpPr>
          <p:nvPr>
            <p:ph type="dt" sz="half" idx="12"/>
          </p:nvPr>
        </p:nvSpPr>
        <p:spPr/>
        <p:txBody>
          <a:bodyPr/>
          <a:lstStyle>
            <a:lvl1pPr>
              <a:defRPr/>
            </a:lvl1pPr>
          </a:lstStyle>
          <a:p>
            <a:pPr>
              <a:defRPr/>
            </a:pPr>
            <a:endParaRPr lang="en-US"/>
          </a:p>
        </p:txBody>
      </p:sp>
    </p:spTree>
  </p:cSld>
  <p:clrMapOvr>
    <a:masterClrMapping/>
  </p:clrMapOvr>
  <p:transition advClick="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44034" name="Rectangle 2" descr="Light horizontal"/>
          <p:cNvSpPr>
            <a:spLocks noChangeArrowheads="1"/>
          </p:cNvSpPr>
          <p:nvPr/>
        </p:nvSpPr>
        <p:spPr bwMode="gray">
          <a:xfrm>
            <a:off x="0" y="0"/>
            <a:ext cx="9144000" cy="762000"/>
          </a:xfrm>
          <a:prstGeom prst="rect">
            <a:avLst/>
          </a:prstGeom>
          <a:pattFill prst="ltHorz">
            <a:fgClr>
              <a:schemeClr val="bg2"/>
            </a:fgClr>
            <a:bgClr>
              <a:schemeClr val="bg1"/>
            </a:bgClr>
          </a:pattFill>
          <a:ln w="9525">
            <a:noFill/>
            <a:miter lim="800000"/>
            <a:headEnd/>
            <a:tailEnd/>
          </a:ln>
          <a:effectLst/>
        </p:spPr>
        <p:txBody>
          <a:bodyPr wrap="none" anchor="ctr"/>
          <a:lstStyle/>
          <a:p>
            <a:pPr>
              <a:defRPr/>
            </a:pPr>
            <a:endParaRPr lang="en-US"/>
          </a:p>
        </p:txBody>
      </p:sp>
      <p:sp>
        <p:nvSpPr>
          <p:cNvPr id="44035" name="Rectangle 3"/>
          <p:cNvSpPr>
            <a:spLocks noGrp="1" noChangeArrowheads="1"/>
          </p:cNvSpPr>
          <p:nvPr>
            <p:ph type="ftr" sz="quarter" idx="3"/>
          </p:nvPr>
        </p:nvSpPr>
        <p:spPr bwMode="gray">
          <a:xfrm>
            <a:off x="3124200" y="647700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spcBef>
                <a:spcPct val="0"/>
              </a:spcBef>
              <a:buClrTx/>
              <a:buFontTx/>
              <a:buNone/>
              <a:defRPr sz="1200" b="0">
                <a:solidFill>
                  <a:schemeClr val="tx1"/>
                </a:solidFill>
                <a:latin typeface="Arial" charset="0"/>
              </a:defRPr>
            </a:lvl1pPr>
          </a:lstStyle>
          <a:p>
            <a:pPr>
              <a:defRPr/>
            </a:pPr>
            <a:endParaRPr lang="en-US"/>
          </a:p>
        </p:txBody>
      </p:sp>
      <p:sp>
        <p:nvSpPr>
          <p:cNvPr id="44036" name="Rectangle 4"/>
          <p:cNvSpPr>
            <a:spLocks noGrp="1" noChangeArrowheads="1"/>
          </p:cNvSpPr>
          <p:nvPr>
            <p:ph type="sldNum" sz="quarter" idx="4"/>
          </p:nvPr>
        </p:nvSpPr>
        <p:spPr bwMode="gray">
          <a:xfrm>
            <a:off x="67056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spcBef>
                <a:spcPct val="0"/>
              </a:spcBef>
              <a:buClrTx/>
              <a:buFontTx/>
              <a:buNone/>
              <a:defRPr sz="1200" b="0">
                <a:solidFill>
                  <a:schemeClr val="tx1"/>
                </a:solidFill>
                <a:latin typeface="Arial" charset="0"/>
              </a:defRPr>
            </a:lvl1pPr>
          </a:lstStyle>
          <a:p>
            <a:pPr>
              <a:defRPr/>
            </a:pPr>
            <a:fld id="{A172C49C-F423-4333-B164-FDFECAEBCBB5}" type="slidenum">
              <a:rPr lang="en-US"/>
              <a:pPr>
                <a:defRPr/>
              </a:pPr>
              <a:t>‹#›</a:t>
            </a:fld>
            <a:endParaRPr lang="en-US"/>
          </a:p>
        </p:txBody>
      </p:sp>
      <p:sp>
        <p:nvSpPr>
          <p:cNvPr id="44037" name="Rectangle 5" descr="Light horizontal"/>
          <p:cNvSpPr>
            <a:spLocks noChangeArrowheads="1"/>
          </p:cNvSpPr>
          <p:nvPr/>
        </p:nvSpPr>
        <p:spPr bwMode="gray">
          <a:xfrm>
            <a:off x="0" y="762000"/>
            <a:ext cx="685800" cy="6096000"/>
          </a:xfrm>
          <a:prstGeom prst="rect">
            <a:avLst/>
          </a:prstGeom>
          <a:pattFill prst="ltHorz">
            <a:fgClr>
              <a:schemeClr val="folHlink"/>
            </a:fgClr>
            <a:bgClr>
              <a:schemeClr val="bg1"/>
            </a:bgClr>
          </a:pattFill>
          <a:ln w="9525">
            <a:noFill/>
            <a:miter lim="800000"/>
            <a:headEnd/>
            <a:tailEnd/>
          </a:ln>
          <a:effectLst/>
        </p:spPr>
        <p:txBody>
          <a:bodyPr wrap="none" anchor="ctr"/>
          <a:lstStyle/>
          <a:p>
            <a:pPr>
              <a:defRPr/>
            </a:pPr>
            <a:endParaRPr lang="en-US"/>
          </a:p>
        </p:txBody>
      </p:sp>
      <p:sp>
        <p:nvSpPr>
          <p:cNvPr id="44038" name="Line 6"/>
          <p:cNvSpPr>
            <a:spLocks noChangeShapeType="1"/>
          </p:cNvSpPr>
          <p:nvPr/>
        </p:nvSpPr>
        <p:spPr bwMode="gray">
          <a:xfrm>
            <a:off x="0" y="6400800"/>
            <a:ext cx="6934200" cy="0"/>
          </a:xfrm>
          <a:prstGeom prst="line">
            <a:avLst/>
          </a:prstGeom>
          <a:noFill/>
          <a:ln w="9525" cap="rnd">
            <a:solidFill>
              <a:schemeClr val="tx1"/>
            </a:solidFill>
            <a:prstDash val="sysDot"/>
            <a:round/>
            <a:headEnd/>
            <a:tailEnd/>
          </a:ln>
          <a:effectLst/>
        </p:spPr>
        <p:txBody>
          <a:bodyPr/>
          <a:lstStyle/>
          <a:p>
            <a:pPr>
              <a:defRPr/>
            </a:pPr>
            <a:endParaRPr lang="en-US"/>
          </a:p>
        </p:txBody>
      </p:sp>
      <p:sp>
        <p:nvSpPr>
          <p:cNvPr id="44039" name="Rectangle 7"/>
          <p:cNvSpPr>
            <a:spLocks noGrp="1" noChangeArrowheads="1"/>
          </p:cNvSpPr>
          <p:nvPr>
            <p:ph type="dt" sz="half" idx="2"/>
          </p:nvPr>
        </p:nvSpPr>
        <p:spPr bwMode="gray">
          <a:xfrm>
            <a:off x="457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spcBef>
                <a:spcPct val="0"/>
              </a:spcBef>
              <a:buClrTx/>
              <a:buFontTx/>
              <a:buNone/>
              <a:defRPr sz="1200" b="0">
                <a:solidFill>
                  <a:schemeClr val="tx1"/>
                </a:solidFill>
                <a:latin typeface="Arial" charset="0"/>
              </a:defRPr>
            </a:lvl1pPr>
          </a:lstStyle>
          <a:p>
            <a:pPr>
              <a:defRPr/>
            </a:pPr>
            <a:endParaRPr lang="en-US"/>
          </a:p>
        </p:txBody>
      </p:sp>
      <p:grpSp>
        <p:nvGrpSpPr>
          <p:cNvPr id="1032" name="Group 8"/>
          <p:cNvGrpSpPr>
            <a:grpSpLocks/>
          </p:cNvGrpSpPr>
          <p:nvPr/>
        </p:nvGrpSpPr>
        <p:grpSpPr bwMode="auto">
          <a:xfrm>
            <a:off x="7010400" y="5876925"/>
            <a:ext cx="1828800" cy="533400"/>
            <a:chOff x="1296" y="2112"/>
            <a:chExt cx="3264" cy="917"/>
          </a:xfrm>
        </p:grpSpPr>
        <p:pic>
          <p:nvPicPr>
            <p:cNvPr id="1035" name="Picture 9" descr="j0315558"/>
            <p:cNvPicPr>
              <a:picLocks noChangeAspect="1" noChangeArrowheads="1"/>
            </p:cNvPicPr>
            <p:nvPr userDrawn="1"/>
          </p:nvPicPr>
          <p:blipFill>
            <a:blip r:embed="rId15" cstate="print"/>
            <a:srcRect/>
            <a:stretch>
              <a:fillRect/>
            </a:stretch>
          </p:blipFill>
          <p:spPr bwMode="gray">
            <a:xfrm>
              <a:off x="2448" y="2112"/>
              <a:ext cx="960" cy="912"/>
            </a:xfrm>
            <a:prstGeom prst="rect">
              <a:avLst/>
            </a:prstGeom>
            <a:noFill/>
            <a:ln w="9525">
              <a:noFill/>
              <a:miter lim="800000"/>
              <a:headEnd/>
              <a:tailEnd/>
            </a:ln>
          </p:spPr>
        </p:pic>
        <p:pic>
          <p:nvPicPr>
            <p:cNvPr id="1036" name="Picture 10" descr="j0315568"/>
            <p:cNvPicPr>
              <a:picLocks noChangeAspect="1" noChangeArrowheads="1"/>
            </p:cNvPicPr>
            <p:nvPr userDrawn="1"/>
          </p:nvPicPr>
          <p:blipFill>
            <a:blip r:embed="rId16" cstate="print"/>
            <a:srcRect/>
            <a:stretch>
              <a:fillRect/>
            </a:stretch>
          </p:blipFill>
          <p:spPr bwMode="gray">
            <a:xfrm>
              <a:off x="1296" y="2112"/>
              <a:ext cx="961" cy="917"/>
            </a:xfrm>
            <a:prstGeom prst="rect">
              <a:avLst/>
            </a:prstGeom>
            <a:noFill/>
            <a:ln w="9525">
              <a:noFill/>
              <a:miter lim="800000"/>
              <a:headEnd/>
              <a:tailEnd/>
            </a:ln>
          </p:spPr>
        </p:pic>
        <p:pic>
          <p:nvPicPr>
            <p:cNvPr id="1037" name="Picture 11" descr="j0315584"/>
            <p:cNvPicPr>
              <a:picLocks noChangeAspect="1" noChangeArrowheads="1"/>
            </p:cNvPicPr>
            <p:nvPr userDrawn="1"/>
          </p:nvPicPr>
          <p:blipFill>
            <a:blip r:embed="rId17" cstate="print"/>
            <a:srcRect/>
            <a:stretch>
              <a:fillRect/>
            </a:stretch>
          </p:blipFill>
          <p:spPr bwMode="gray">
            <a:xfrm>
              <a:off x="3600" y="2112"/>
              <a:ext cx="960" cy="912"/>
            </a:xfrm>
            <a:prstGeom prst="rect">
              <a:avLst/>
            </a:prstGeom>
            <a:noFill/>
            <a:ln w="9525">
              <a:noFill/>
              <a:miter lim="800000"/>
              <a:headEnd/>
              <a:tailEnd/>
            </a:ln>
          </p:spPr>
        </p:pic>
      </p:grpSp>
      <p:sp>
        <p:nvSpPr>
          <p:cNvPr id="44044" name="Rectangle 12"/>
          <p:cNvSpPr>
            <a:spLocks noGrp="1" noChangeArrowheads="1"/>
          </p:cNvSpPr>
          <p:nvPr>
            <p:ph type="title"/>
          </p:nvPr>
        </p:nvSpPr>
        <p:spPr bwMode="gray">
          <a:xfrm>
            <a:off x="457200" y="228600"/>
            <a:ext cx="8274050" cy="4603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4" name="Rectangle 13"/>
          <p:cNvSpPr>
            <a:spLocks noGrp="1" noChangeArrowheads="1"/>
          </p:cNvSpPr>
          <p:nvPr>
            <p:ph type="body" idx="1"/>
          </p:nvPr>
        </p:nvSpPr>
        <p:spPr bwMode="gray">
          <a:xfrm>
            <a:off x="838200" y="914400"/>
            <a:ext cx="77724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 id="2147483911" r:id="rId13"/>
  </p:sldLayoutIdLst>
  <p:transition advClick="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044"/>
                                        </p:tgtEl>
                                        <p:attrNameLst>
                                          <p:attrName>style.visibility</p:attrName>
                                        </p:attrNameLst>
                                      </p:cBhvr>
                                      <p:to>
                                        <p:strVal val="visible"/>
                                      </p:to>
                                    </p:set>
                                    <p:animEffect transition="in" filter="wipe(left)">
                                      <p:cBhvr>
                                        <p:cTn id="7" dur="500"/>
                                        <p:tgtEl>
                                          <p:spTgt spid="44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4" grpId="0"/>
    </p:bldLst>
  </p:timing>
  <p:txStyles>
    <p:titleStyle>
      <a:lvl1pPr algn="ctr" rtl="0" eaLnBrk="1" fontAlgn="base" hangingPunct="1">
        <a:spcBef>
          <a:spcPct val="0"/>
        </a:spcBef>
        <a:spcAft>
          <a:spcPct val="0"/>
        </a:spcAft>
        <a:defRPr sz="3600" b="1">
          <a:solidFill>
            <a:schemeClr val="tx2"/>
          </a:solidFill>
          <a:latin typeface="+mj-lt"/>
          <a:ea typeface="+mj-ea"/>
          <a:cs typeface="+mj-cs"/>
        </a:defRPr>
      </a:lvl1pPr>
      <a:lvl2pPr algn="ctr" rtl="0" eaLnBrk="1" fontAlgn="base" hangingPunct="1">
        <a:spcBef>
          <a:spcPct val="0"/>
        </a:spcBef>
        <a:spcAft>
          <a:spcPct val="0"/>
        </a:spcAft>
        <a:defRPr sz="3600" b="1">
          <a:solidFill>
            <a:schemeClr val="tx2"/>
          </a:solidFill>
          <a:latin typeface="Arial" charset="0"/>
        </a:defRPr>
      </a:lvl2pPr>
      <a:lvl3pPr algn="ctr" rtl="0" eaLnBrk="1" fontAlgn="base" hangingPunct="1">
        <a:spcBef>
          <a:spcPct val="0"/>
        </a:spcBef>
        <a:spcAft>
          <a:spcPct val="0"/>
        </a:spcAft>
        <a:defRPr sz="3600" b="1">
          <a:solidFill>
            <a:schemeClr val="tx2"/>
          </a:solidFill>
          <a:latin typeface="Arial" charset="0"/>
        </a:defRPr>
      </a:lvl3pPr>
      <a:lvl4pPr algn="ctr" rtl="0" eaLnBrk="1" fontAlgn="base" hangingPunct="1">
        <a:spcBef>
          <a:spcPct val="0"/>
        </a:spcBef>
        <a:spcAft>
          <a:spcPct val="0"/>
        </a:spcAft>
        <a:defRPr sz="3600" b="1">
          <a:solidFill>
            <a:schemeClr val="tx2"/>
          </a:solidFill>
          <a:latin typeface="Arial" charset="0"/>
        </a:defRPr>
      </a:lvl4pPr>
      <a:lvl5pPr algn="ctr" rtl="0" eaLnBrk="1" fontAlgn="base" hangingPunct="1">
        <a:spcBef>
          <a:spcPct val="0"/>
        </a:spcBef>
        <a:spcAft>
          <a:spcPct val="0"/>
        </a:spcAft>
        <a:defRPr sz="3600" b="1">
          <a:solidFill>
            <a:schemeClr val="tx2"/>
          </a:solidFill>
          <a:latin typeface="Arial" charset="0"/>
        </a:defRPr>
      </a:lvl5pPr>
      <a:lvl6pPr marL="457200" algn="ctr" rtl="0" eaLnBrk="1" fontAlgn="base" hangingPunct="1">
        <a:spcBef>
          <a:spcPct val="0"/>
        </a:spcBef>
        <a:spcAft>
          <a:spcPct val="0"/>
        </a:spcAft>
        <a:defRPr sz="3600" b="1">
          <a:solidFill>
            <a:schemeClr val="tx2"/>
          </a:solidFill>
          <a:latin typeface="Arial" charset="0"/>
        </a:defRPr>
      </a:lvl6pPr>
      <a:lvl7pPr marL="914400" algn="ctr" rtl="0" eaLnBrk="1" fontAlgn="base" hangingPunct="1">
        <a:spcBef>
          <a:spcPct val="0"/>
        </a:spcBef>
        <a:spcAft>
          <a:spcPct val="0"/>
        </a:spcAft>
        <a:defRPr sz="3600" b="1">
          <a:solidFill>
            <a:schemeClr val="tx2"/>
          </a:solidFill>
          <a:latin typeface="Arial" charset="0"/>
        </a:defRPr>
      </a:lvl7pPr>
      <a:lvl8pPr marL="1371600" algn="ctr" rtl="0" eaLnBrk="1" fontAlgn="base" hangingPunct="1">
        <a:spcBef>
          <a:spcPct val="0"/>
        </a:spcBef>
        <a:spcAft>
          <a:spcPct val="0"/>
        </a:spcAft>
        <a:defRPr sz="3600" b="1">
          <a:solidFill>
            <a:schemeClr val="tx2"/>
          </a:solidFill>
          <a:latin typeface="Arial" charset="0"/>
        </a:defRPr>
      </a:lvl8pPr>
      <a:lvl9pPr marL="1828800" algn="ctr" rtl="0" eaLnBrk="1" fontAlgn="base" hangingPunct="1">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Font typeface="Arial" charset="0"/>
        <a:buChar char="–"/>
        <a:defRPr sz="2800">
          <a:solidFill>
            <a:schemeClr val="tx1"/>
          </a:solidFill>
          <a:latin typeface="+mn-lt"/>
        </a:defRPr>
      </a:lvl2pPr>
      <a:lvl3pPr marL="1143000" indent="-228600" algn="l" rtl="0" eaLnBrk="1" fontAlgn="base" hangingPunct="1">
        <a:spcBef>
          <a:spcPct val="20000"/>
        </a:spcBef>
        <a:spcAft>
          <a:spcPct val="0"/>
        </a:spcAft>
        <a:buClr>
          <a:schemeClr val="accent2"/>
        </a:buClr>
        <a:buChar char="•"/>
        <a:defRPr sz="2400">
          <a:solidFill>
            <a:schemeClr val="tx1"/>
          </a:solidFill>
          <a:latin typeface="+mn-lt"/>
        </a:defRPr>
      </a:lvl3pPr>
      <a:lvl4pPr marL="1600200" indent="-228600" algn="l" rtl="0" eaLnBrk="1" fontAlgn="base" hangingPunct="1">
        <a:spcBef>
          <a:spcPct val="20000"/>
        </a:spcBef>
        <a:spcAft>
          <a:spcPct val="0"/>
        </a:spcAft>
        <a:buClr>
          <a:schemeClr val="hlink"/>
        </a:buClr>
        <a:buFont typeface="Arial" charset="0"/>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ctrTitle"/>
          </p:nvPr>
        </p:nvSpPr>
        <p:spPr>
          <a:xfrm>
            <a:off x="0" y="304800"/>
            <a:ext cx="9144000" cy="457200"/>
          </a:xfrm>
        </p:spPr>
        <p:txBody>
          <a:bodyPr/>
          <a:lstStyle/>
          <a:p>
            <a:pPr rtl="1"/>
            <a:r>
              <a:rPr lang="fa-IR" sz="2400" dirty="0" smtClean="0"/>
              <a:t>چشم‌اندازهای رسانه‌ای در حال تغییر: </a:t>
            </a:r>
            <a:endParaRPr lang="en-US" sz="2400" dirty="0"/>
          </a:p>
        </p:txBody>
      </p:sp>
      <p:sp>
        <p:nvSpPr>
          <p:cNvPr id="4" name="Rectangle 3"/>
          <p:cNvSpPr/>
          <p:nvPr/>
        </p:nvSpPr>
        <p:spPr>
          <a:xfrm>
            <a:off x="0" y="914400"/>
            <a:ext cx="9144000" cy="461665"/>
          </a:xfrm>
          <a:prstGeom prst="rect">
            <a:avLst/>
          </a:prstGeom>
        </p:spPr>
        <p:txBody>
          <a:bodyPr wrap="square">
            <a:spAutoFit/>
          </a:bodyPr>
          <a:lstStyle/>
          <a:p>
            <a:pPr algn="ctr"/>
            <a:r>
              <a:rPr lang="fa-IR" sz="2400" b="0" dirty="0" smtClean="0">
                <a:solidFill>
                  <a:schemeClr val="tx1"/>
                </a:solidFill>
                <a:latin typeface="Tahoma" pitchFamily="34" charset="0"/>
                <a:cs typeface="Tahoma" pitchFamily="34" charset="0"/>
              </a:rPr>
              <a:t>نکات اثبات شده برای تعامل با روزنامه‌نگاران و اثرگذاران کلیدی</a:t>
            </a:r>
            <a:endParaRPr lang="fa-IR" sz="2400" b="0" dirty="0">
              <a:solidFill>
                <a:schemeClr val="tx1"/>
              </a:solidFill>
              <a:latin typeface="Tahoma" pitchFamily="34" charset="0"/>
              <a:cs typeface="Tahoma" pitchFamily="34" charset="0"/>
            </a:endParaRPr>
          </a:p>
        </p:txBody>
      </p:sp>
      <p:sp>
        <p:nvSpPr>
          <p:cNvPr id="5" name="Rectangle 4"/>
          <p:cNvSpPr/>
          <p:nvPr/>
        </p:nvSpPr>
        <p:spPr>
          <a:xfrm>
            <a:off x="0" y="5042118"/>
            <a:ext cx="9144000" cy="1224951"/>
          </a:xfrm>
          <a:prstGeom prst="rect">
            <a:avLst/>
          </a:prstGeom>
        </p:spPr>
        <p:txBody>
          <a:bodyPr wrap="square">
            <a:spAutoFit/>
          </a:bodyPr>
          <a:lstStyle/>
          <a:p>
            <a:pPr algn="ctr"/>
            <a:r>
              <a:rPr lang="fa-IR" sz="1600" dirty="0" smtClean="0">
                <a:solidFill>
                  <a:schemeClr val="tx1"/>
                </a:solidFill>
                <a:latin typeface="Tahoma" pitchFamily="34" charset="0"/>
                <a:cs typeface="Tahoma" pitchFamily="34" charset="0"/>
              </a:rPr>
              <a:t>یونس شکرخواه</a:t>
            </a:r>
            <a:endParaRPr lang="en-US" sz="1600" dirty="0" smtClean="0">
              <a:solidFill>
                <a:schemeClr val="tx1"/>
              </a:solidFill>
              <a:latin typeface="Tahoma" pitchFamily="34" charset="0"/>
              <a:cs typeface="Tahoma" pitchFamily="34" charset="0"/>
            </a:endParaRPr>
          </a:p>
          <a:p>
            <a:pPr algn="ctr"/>
            <a:r>
              <a:rPr lang="fa-IR" sz="1600" b="0" dirty="0" smtClean="0">
                <a:solidFill>
                  <a:schemeClr val="tx1"/>
                </a:solidFill>
                <a:latin typeface="Tahoma" pitchFamily="34" charset="0"/>
                <a:cs typeface="Tahoma" pitchFamily="34" charset="0"/>
              </a:rPr>
              <a:t>عضو هيات علمي دانشكده مطالعات جهان </a:t>
            </a:r>
            <a:endParaRPr lang="en-US" sz="1600" b="0" dirty="0" smtClean="0">
              <a:solidFill>
                <a:schemeClr val="tx1"/>
              </a:solidFill>
              <a:latin typeface="Tahoma" pitchFamily="34" charset="0"/>
              <a:cs typeface="Tahoma" pitchFamily="34" charset="0"/>
            </a:endParaRPr>
          </a:p>
          <a:p>
            <a:pPr algn="ctr"/>
            <a:r>
              <a:rPr lang="fa-IR" sz="1600" b="0" dirty="0" smtClean="0">
                <a:solidFill>
                  <a:schemeClr val="tx1"/>
                </a:solidFill>
                <a:latin typeface="Tahoma" pitchFamily="34" charset="0"/>
                <a:cs typeface="Tahoma" pitchFamily="34" charset="0"/>
              </a:rPr>
              <a:t>رئيس موسسه مطالعات اروپا و آمريكاي شمالي دانشگاه تهران</a:t>
            </a:r>
            <a:endParaRPr lang="en-US" sz="1600" b="0" dirty="0" smtClean="0">
              <a:solidFill>
                <a:schemeClr val="tx1"/>
              </a:solidFill>
              <a:latin typeface="Tahoma" pitchFamily="34" charset="0"/>
              <a:cs typeface="Tahoma" pitchFamily="34" charset="0"/>
            </a:endParaRPr>
          </a:p>
          <a:p>
            <a:pPr algn="ctr"/>
            <a:r>
              <a:rPr lang="en-US" sz="1600" b="0" dirty="0" smtClean="0">
                <a:solidFill>
                  <a:schemeClr val="tx1"/>
                </a:solidFill>
                <a:latin typeface="Tahoma" pitchFamily="34" charset="0"/>
                <a:cs typeface="Tahoma" pitchFamily="34" charset="0"/>
              </a:rPr>
              <a:t>shokrkhah@ut.ac.ir</a:t>
            </a:r>
            <a:endParaRPr lang="fa-IR" sz="1600" b="0" dirty="0">
              <a:solidFill>
                <a:schemeClr val="tx1"/>
              </a:solidFill>
              <a:latin typeface="Tahoma" pitchFamily="34" charset="0"/>
              <a:cs typeface="Tahoma" pitchFamily="34" charset="0"/>
            </a:endParaRPr>
          </a:p>
        </p:txBody>
      </p:sp>
    </p:spTree>
  </p:cSld>
  <p:clrMapOvr>
    <a:masterClrMapping/>
  </p:clrMapOvr>
  <p:transition advClick="0">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r>
              <a:rPr lang="fa-IR" dirty="0" smtClean="0">
                <a:solidFill>
                  <a:schemeClr val="tx1"/>
                </a:solidFill>
              </a:rPr>
              <a:t>قلمروهاي داراي الويت</a:t>
            </a:r>
          </a:p>
        </p:txBody>
      </p:sp>
      <p:sp>
        <p:nvSpPr>
          <p:cNvPr id="12" name="TextBox 11"/>
          <p:cNvSpPr txBox="1"/>
          <p:nvPr/>
        </p:nvSpPr>
        <p:spPr>
          <a:xfrm>
            <a:off x="685800" y="838200"/>
            <a:ext cx="8153400" cy="5022914"/>
          </a:xfrm>
          <a:prstGeom prst="rect">
            <a:avLst/>
          </a:prstGeom>
          <a:noFill/>
        </p:spPr>
        <p:txBody>
          <a:bodyPr wrap="square" rtlCol="0">
            <a:spAutoFit/>
          </a:bodyPr>
          <a:lstStyle/>
          <a:p>
            <a:r>
              <a:rPr lang="fa-IR" sz="1800" b="0" dirty="0" smtClean="0">
                <a:solidFill>
                  <a:srgbClr val="CC9900"/>
                </a:solidFill>
                <a:latin typeface="Tahoma" pitchFamily="34" charset="0"/>
                <a:cs typeface="Tahoma" pitchFamily="34" charset="0"/>
              </a:rPr>
              <a:t>قلمروهاي داراي اولويت:</a:t>
            </a:r>
          </a:p>
          <a:p>
            <a:pPr>
              <a:buFont typeface="Wingdings" pitchFamily="2" charset="2"/>
              <a:buChar char="q"/>
            </a:pPr>
            <a:r>
              <a:rPr lang="fa-IR" sz="1800" b="0" dirty="0" smtClean="0">
                <a:solidFill>
                  <a:schemeClr val="tx1"/>
                </a:solidFill>
                <a:latin typeface="Tahoma" pitchFamily="34" charset="0"/>
                <a:cs typeface="Tahoma" pitchFamily="34" charset="0"/>
              </a:rPr>
              <a:t>اگر به دو سند تصويب شده در سال 2014 در ژنو رجوع شود، در سند دوم يعني در سند "بينش وسيس+10 براي وسيس فراسوي 2015" سه بخش وجود دارد. </a:t>
            </a:r>
          </a:p>
          <a:p>
            <a:pPr>
              <a:buFont typeface="Wingdings" pitchFamily="2" charset="2"/>
              <a:buChar char="q"/>
            </a:pPr>
            <a:r>
              <a:rPr lang="fa-IR" sz="1800" b="0" dirty="0" smtClean="0">
                <a:solidFill>
                  <a:schemeClr val="tx1"/>
                </a:solidFill>
                <a:latin typeface="Tahoma" pitchFamily="34" charset="0"/>
                <a:cs typeface="Tahoma" pitchFamily="34" charset="0"/>
              </a:rPr>
              <a:t> بخش دوم (بخش </a:t>
            </a:r>
            <a:r>
              <a:rPr lang="en-US" sz="1800" b="0" dirty="0" smtClean="0">
                <a:solidFill>
                  <a:schemeClr val="tx1"/>
                </a:solidFill>
                <a:latin typeface="Tahoma" pitchFamily="34" charset="0"/>
                <a:cs typeface="Tahoma" pitchFamily="34" charset="0"/>
              </a:rPr>
              <a:t>B</a:t>
            </a:r>
            <a:r>
              <a:rPr lang="fa-IR" sz="1800" b="0" dirty="0" smtClean="0">
                <a:solidFill>
                  <a:schemeClr val="tx1"/>
                </a:solidFill>
                <a:latin typeface="Tahoma" pitchFamily="34" charset="0"/>
                <a:cs typeface="Tahoma" pitchFamily="34" charset="0"/>
              </a:rPr>
              <a:t>)</a:t>
            </a:r>
            <a:r>
              <a:rPr lang="en-US" sz="1800" b="0" dirty="0" smtClean="0">
                <a:solidFill>
                  <a:schemeClr val="tx1"/>
                </a:solidFill>
                <a:latin typeface="Tahoma" pitchFamily="34" charset="0"/>
                <a:cs typeface="Tahoma" pitchFamily="34" charset="0"/>
              </a:rPr>
              <a:t> </a:t>
            </a:r>
            <a:r>
              <a:rPr lang="fa-IR" sz="1800" b="0" dirty="0" smtClean="0">
                <a:solidFill>
                  <a:schemeClr val="tx1"/>
                </a:solidFill>
                <a:latin typeface="Tahoma" pitchFamily="34" charset="0"/>
                <a:cs typeface="Tahoma" pitchFamily="34" charset="0"/>
              </a:rPr>
              <a:t>(قلمروهاي داراي اولويت) با 36 ماده عملا فهرست ديگري براي نكات تعاملي و اثبات شده است:</a:t>
            </a:r>
          </a:p>
          <a:p>
            <a:pPr>
              <a:buFont typeface="Wingdings" pitchFamily="2" charset="2"/>
              <a:buChar char="q"/>
            </a:pPr>
            <a:r>
              <a:rPr lang="fa-IR" sz="1800" b="0" dirty="0" smtClean="0">
                <a:solidFill>
                  <a:schemeClr val="tx1"/>
                </a:solidFill>
                <a:latin typeface="Tahoma" pitchFamily="34" charset="0"/>
                <a:cs typeface="Tahoma" pitchFamily="34" charset="0"/>
              </a:rPr>
              <a:t>حقوق بشر؛ تضمین احترام برابر به اجرای </a:t>
            </a:r>
            <a:r>
              <a:rPr lang="fa-IR" sz="1800" b="0" dirty="0" smtClean="0">
                <a:solidFill>
                  <a:srgbClr val="CC9900"/>
                </a:solidFill>
                <a:latin typeface="Tahoma" pitchFamily="34" charset="0"/>
                <a:cs typeface="Tahoma" pitchFamily="34" charset="0"/>
              </a:rPr>
              <a:t>حقوق انسانی آنلاين و آفلاین</a:t>
            </a:r>
            <a:r>
              <a:rPr lang="fa-IR" sz="1800" b="0" dirty="0" smtClean="0">
                <a:solidFill>
                  <a:schemeClr val="tx1"/>
                </a:solidFill>
                <a:latin typeface="Tahoma" pitchFamily="34" charset="0"/>
                <a:cs typeface="Tahoma" pitchFamily="34" charset="0"/>
              </a:rPr>
              <a:t>؛ ترغیب و تسهیل مدل‌ها و مکانیزم‌های حكمراني فراگير و انسان محور؛</a:t>
            </a:r>
          </a:p>
          <a:p>
            <a:pPr>
              <a:buFont typeface="Wingdings" pitchFamily="2" charset="2"/>
              <a:buChar char="q"/>
            </a:pPr>
            <a:r>
              <a:rPr lang="fa-IR" sz="1800" b="0" dirty="0" smtClean="0">
                <a:solidFill>
                  <a:schemeClr val="tx1"/>
                </a:solidFill>
                <a:latin typeface="Tahoma" pitchFamily="34" charset="0"/>
                <a:cs typeface="Tahoma" pitchFamily="34" charset="0"/>
              </a:rPr>
              <a:t>تقویت </a:t>
            </a:r>
            <a:r>
              <a:rPr lang="fa-IR" sz="1800" b="0" dirty="0" smtClean="0">
                <a:solidFill>
                  <a:srgbClr val="FFC000"/>
                </a:solidFill>
                <a:latin typeface="Tahoma" pitchFamily="34" charset="0"/>
                <a:cs typeface="Tahoma" pitchFamily="34" charset="0"/>
              </a:rPr>
              <a:t>روش چند ذينفعي </a:t>
            </a:r>
            <a:r>
              <a:rPr lang="fa-IR" sz="1800" b="0" dirty="0" smtClean="0">
                <a:solidFill>
                  <a:schemeClr val="tx1"/>
                </a:solidFill>
                <a:latin typeface="Tahoma" pitchFamily="34" charset="0"/>
                <a:cs typeface="Tahoma" pitchFamily="34" charset="0"/>
              </a:rPr>
              <a:t>به گونه باز، دموکراتیک، شفاف و همه شمول؛ توسعه دسترسی و کاربرد تكنولوژي‌هاي ارتباطي و اطلاع رسان برای همگان، از جمله </a:t>
            </a:r>
            <a:r>
              <a:rPr lang="fa-IR" sz="1800" b="0" dirty="0" smtClean="0">
                <a:solidFill>
                  <a:srgbClr val="FFC000"/>
                </a:solidFill>
                <a:latin typeface="Tahoma" pitchFamily="34" charset="0"/>
                <a:cs typeface="Tahoma" pitchFamily="34" charset="0"/>
              </a:rPr>
              <a:t>خدمات پهن باند </a:t>
            </a:r>
            <a:r>
              <a:rPr lang="fa-IR" sz="1800" b="0" dirty="0" smtClean="0">
                <a:solidFill>
                  <a:schemeClr val="tx1"/>
                </a:solidFill>
                <a:latin typeface="Tahoma" pitchFamily="34" charset="0"/>
                <a:cs typeface="Tahoma" pitchFamily="34" charset="0"/>
              </a:rPr>
              <a:t>و موبایل، به‌ویژه برای افراد آسیب پذیر و به حاشیه رانده شده؛ تقویت و توسعه و در دسترس قرار دادن ابزارهای ساده، از جمله رابط‌های کاربری بدون متن و توليد </a:t>
            </a:r>
            <a:r>
              <a:rPr lang="fa-IR" sz="1800" b="0" dirty="0" smtClean="0">
                <a:solidFill>
                  <a:srgbClr val="FFC000"/>
                </a:solidFill>
                <a:latin typeface="Tahoma" pitchFamily="34" charset="0"/>
                <a:cs typeface="Tahoma" pitchFamily="34" charset="0"/>
              </a:rPr>
              <a:t>اپليكيشن‌هايي كه باعث ورود همه به فضاي ديجيتال شوند؛ </a:t>
            </a:r>
            <a:r>
              <a:rPr lang="fa-IR" sz="1800" b="0" dirty="0" smtClean="0">
                <a:solidFill>
                  <a:schemeClr val="tx1"/>
                </a:solidFill>
                <a:latin typeface="Tahoma" pitchFamily="34" charset="0"/>
                <a:cs typeface="Tahoma" pitchFamily="34" charset="0"/>
              </a:rPr>
              <a:t>اولویت بخشی به </a:t>
            </a:r>
            <a:r>
              <a:rPr lang="fa-IR" sz="1800" b="0" dirty="0" smtClean="0">
                <a:solidFill>
                  <a:srgbClr val="FFC000"/>
                </a:solidFill>
                <a:latin typeface="Tahoma" pitchFamily="34" charset="0"/>
                <a:cs typeface="Tahoma" pitchFamily="34" charset="0"/>
              </a:rPr>
              <a:t>مسائل جنسیتی </a:t>
            </a:r>
            <a:r>
              <a:rPr lang="fa-IR" sz="1800" b="0" dirty="0" smtClean="0">
                <a:solidFill>
                  <a:schemeClr val="tx1"/>
                </a:solidFill>
                <a:latin typeface="Tahoma" pitchFamily="34" charset="0"/>
                <a:cs typeface="Tahoma" pitchFamily="34" charset="0"/>
              </a:rPr>
              <a:t>براي از بین بردن تبعیض و پایان بخشيدن به خشونت و آزار؛ شكاف ديجيتال؛ </a:t>
            </a:r>
            <a:r>
              <a:rPr lang="fa-IR" sz="1800" b="0" dirty="0" smtClean="0">
                <a:solidFill>
                  <a:srgbClr val="CC9900"/>
                </a:solidFill>
                <a:latin typeface="Tahoma" pitchFamily="34" charset="0"/>
                <a:cs typeface="Tahoma" pitchFamily="34" charset="0"/>
              </a:rPr>
              <a:t>نقاط تبادل اینترنت </a:t>
            </a:r>
            <a:r>
              <a:rPr lang="fa-IR" sz="1800" b="0" dirty="0" smtClean="0">
                <a:solidFill>
                  <a:schemeClr val="tx1"/>
                </a:solidFill>
                <a:latin typeface="Tahoma" pitchFamily="34" charset="0"/>
                <a:cs typeface="Tahoma" pitchFamily="34" charset="0"/>
              </a:rPr>
              <a:t>(</a:t>
            </a:r>
            <a:r>
              <a:rPr lang="en-US" sz="1800" b="0" dirty="0" smtClean="0">
                <a:solidFill>
                  <a:schemeClr val="tx1"/>
                </a:solidFill>
                <a:latin typeface="Tahoma" pitchFamily="34" charset="0"/>
                <a:cs typeface="Tahoma" pitchFamily="34" charset="0"/>
              </a:rPr>
              <a:t>IXP</a:t>
            </a:r>
            <a:r>
              <a:rPr lang="fa-IR" sz="1800" b="0" dirty="0" smtClean="0">
                <a:solidFill>
                  <a:schemeClr val="tx1"/>
                </a:solidFill>
                <a:latin typeface="Tahoma" pitchFamily="34" charset="0"/>
                <a:cs typeface="Tahoma" pitchFamily="34" charset="0"/>
              </a:rPr>
              <a:t>) برای تقویت کیفیت، افزایش اتصالات و انعطاف شبکه‌ها، ترغیب دولت‌ها و نهادهای داخل دولت و نیز نهادها و سازمان‌های خصوصی برای پیگیری سیاست‌ها و برنامه‌هایی که به دنبال تقویت سواد رسانه‌اي و اطلاعاتی  و آموزش دایمی برای همه هستند</a:t>
            </a:r>
          </a:p>
        </p:txBody>
      </p:sp>
    </p:spTree>
  </p:cSld>
  <p:clrMapOvr>
    <a:masterClrMapping/>
  </p:clrMapOvr>
  <p:transition advClick="0">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458200" cy="460375"/>
          </a:xfrm>
        </p:spPr>
        <p:txBody>
          <a:bodyPr/>
          <a:lstStyle/>
          <a:p>
            <a:pPr rtl="1"/>
            <a:r>
              <a:rPr lang="fa-IR" dirty="0" smtClean="0">
                <a:solidFill>
                  <a:schemeClr val="tx1"/>
                </a:solidFill>
              </a:rPr>
              <a:t>ادامه قلمروهاي داراي اولويت</a:t>
            </a:r>
          </a:p>
        </p:txBody>
      </p:sp>
      <p:sp>
        <p:nvSpPr>
          <p:cNvPr id="12" name="TextBox 11"/>
          <p:cNvSpPr txBox="1"/>
          <p:nvPr/>
        </p:nvSpPr>
        <p:spPr>
          <a:xfrm>
            <a:off x="685800" y="914400"/>
            <a:ext cx="8153400" cy="4856714"/>
          </a:xfrm>
          <a:prstGeom prst="rect">
            <a:avLst/>
          </a:prstGeom>
          <a:noFill/>
        </p:spPr>
        <p:txBody>
          <a:bodyPr wrap="square" rtlCol="0">
            <a:spAutoFit/>
          </a:bodyPr>
          <a:lstStyle/>
          <a:p>
            <a:pPr>
              <a:buFont typeface="Wingdings" pitchFamily="2" charset="2"/>
              <a:buChar char="q"/>
            </a:pPr>
            <a:r>
              <a:rPr lang="fa-IR" sz="1800" b="0" dirty="0" smtClean="0">
                <a:solidFill>
                  <a:schemeClr val="tx1"/>
                </a:solidFill>
                <a:latin typeface="Tahoma" pitchFamily="34" charset="0"/>
                <a:cs typeface="Tahoma" pitchFamily="34" charset="0"/>
              </a:rPr>
              <a:t>فعالیت در جهت رسیدن به جهانی با </a:t>
            </a:r>
            <a:r>
              <a:rPr lang="fa-IR" sz="1800" b="0" dirty="0" smtClean="0">
                <a:solidFill>
                  <a:srgbClr val="FFC000"/>
                </a:solidFill>
                <a:latin typeface="Tahoma" pitchFamily="34" charset="0"/>
                <a:cs typeface="Tahoma" pitchFamily="34" charset="0"/>
              </a:rPr>
              <a:t>تنوع فرهنگی </a:t>
            </a:r>
            <a:r>
              <a:rPr lang="fa-IR" sz="1800" b="0" dirty="0" smtClean="0">
                <a:solidFill>
                  <a:schemeClr val="tx1"/>
                </a:solidFill>
                <a:latin typeface="Tahoma" pitchFamily="34" charset="0"/>
                <a:cs typeface="Tahoma" pitchFamily="34" charset="0"/>
              </a:rPr>
              <a:t>و زبانی بیشتر با چند زبانی کردن تكنولوژي‌هاي ارتباطي و اطلاع رسان، از جمله اینترنت، ایمیل، موتورهای جستجو و توانمندی‌های بومی برای </a:t>
            </a:r>
            <a:r>
              <a:rPr lang="fa-IR" sz="1800" b="0" dirty="0" smtClean="0">
                <a:solidFill>
                  <a:srgbClr val="FFC000"/>
                </a:solidFill>
                <a:latin typeface="Tahoma" pitchFamily="34" charset="0"/>
                <a:cs typeface="Tahoma" pitchFamily="34" charset="0"/>
              </a:rPr>
              <a:t>نام‌هاي دامنه‌ بين‌المللي </a:t>
            </a:r>
            <a:r>
              <a:rPr lang="fa-IR" sz="1800" b="0" dirty="0" smtClean="0">
                <a:solidFill>
                  <a:schemeClr val="tx1"/>
                </a:solidFill>
                <a:latin typeface="Tahoma" pitchFamily="34" charset="0"/>
                <a:cs typeface="Tahoma" pitchFamily="34" charset="0"/>
              </a:rPr>
              <a:t>در مسير کمک به محتوای آنلاین؛ حفظ </a:t>
            </a:r>
            <a:r>
              <a:rPr lang="fa-IR" sz="1800" b="0" dirty="0" smtClean="0">
                <a:solidFill>
                  <a:srgbClr val="FFC000"/>
                </a:solidFill>
                <a:latin typeface="Tahoma" pitchFamily="34" charset="0"/>
                <a:cs typeface="Tahoma" pitchFamily="34" charset="0"/>
              </a:rPr>
              <a:t>میراث دیجیتالی </a:t>
            </a:r>
            <a:r>
              <a:rPr lang="fa-IR" sz="1800" b="0" dirty="0" smtClean="0">
                <a:solidFill>
                  <a:schemeClr val="tx1"/>
                </a:solidFill>
                <a:latin typeface="Tahoma" pitchFamily="34" charset="0"/>
                <a:cs typeface="Tahoma" pitchFamily="34" charset="0"/>
              </a:rPr>
              <a:t>در جامعه اطلاعاتی از طریق ایجاد راهبردهای دیجیتالی عملی؛ اولویت بخشيدن به اشتراک گذاری تخصص‌های موجود؛ تقویت </a:t>
            </a:r>
            <a:r>
              <a:rPr lang="fa-IR" sz="1800" b="0" dirty="0" smtClean="0">
                <a:solidFill>
                  <a:srgbClr val="FFC000"/>
                </a:solidFill>
                <a:latin typeface="Tahoma" pitchFamily="34" charset="0"/>
                <a:cs typeface="Tahoma" pitchFamily="34" charset="0"/>
              </a:rPr>
              <a:t>اقتصاد دیجیتال </a:t>
            </a:r>
            <a:r>
              <a:rPr lang="fa-IR" sz="1800" b="0" dirty="0" smtClean="0">
                <a:solidFill>
                  <a:schemeClr val="tx1"/>
                </a:solidFill>
                <a:latin typeface="Tahoma" pitchFamily="34" charset="0"/>
                <a:cs typeface="Tahoma" pitchFamily="34" charset="0"/>
              </a:rPr>
              <a:t>و تجارت الکترونیک؛ توجه به مسائل محیط زیست الکترونیک، ایجاد تكنولوژي سبز و استفاده از تكنولوژي‌هاي ارتباطي و اطلاع رسان برای كاهش مشكلات مربوط به </a:t>
            </a:r>
            <a:r>
              <a:rPr lang="fa-IR" sz="1800" b="0" dirty="0" smtClean="0">
                <a:solidFill>
                  <a:srgbClr val="CC9900"/>
                </a:solidFill>
                <a:latin typeface="Tahoma" pitchFamily="34" charset="0"/>
                <a:cs typeface="Tahoma" pitchFamily="34" charset="0"/>
              </a:rPr>
              <a:t>تغییرات اقليمي</a:t>
            </a:r>
            <a:r>
              <a:rPr lang="fa-IR" sz="1800" b="0" dirty="0" smtClean="0">
                <a:solidFill>
                  <a:schemeClr val="tx1"/>
                </a:solidFill>
                <a:latin typeface="Tahoma" pitchFamily="34" charset="0"/>
                <a:cs typeface="Tahoma" pitchFamily="34" charset="0"/>
              </a:rPr>
              <a:t>؛ توجه به اهمیت استانداردهای باز برای تكنولوژي‌هاي ارتباطي و اطلاع رسان؛ </a:t>
            </a:r>
            <a:r>
              <a:rPr lang="fa-IR" sz="1800" b="0" dirty="0" smtClean="0">
                <a:solidFill>
                  <a:srgbClr val="FFC000"/>
                </a:solidFill>
                <a:latin typeface="Tahoma" pitchFamily="34" charset="0"/>
                <a:cs typeface="Tahoma" pitchFamily="34" charset="0"/>
              </a:rPr>
              <a:t>حمایت از تامین کنندگان دسترسی همگاني </a:t>
            </a:r>
            <a:r>
              <a:rPr lang="fa-IR" sz="1800" b="0" dirty="0" smtClean="0">
                <a:solidFill>
                  <a:schemeClr val="tx1"/>
                </a:solidFill>
                <a:latin typeface="Tahoma" pitchFamily="34" charset="0"/>
                <a:cs typeface="Tahoma" pitchFamily="34" charset="0"/>
              </a:rPr>
              <a:t>در جوامع محلی مانند کتابخانه‌ها برای کمک به دسترسی افراد به منابع اطلاعاتی مورد نیاز و توسعه مهارت سواد اطلاعاتی برای بهبود زندگی؛ ترغیب دولت‌ها و سازمان‌های دولتی با دخالت تمامی ذينفعان در نقش‌ها و مسئولیت‌هاي مربوطه برای تداوم حمایت و تسهیل محیط قانونی، ترغيب گفتگوی ذينفعان درباره </a:t>
            </a:r>
            <a:r>
              <a:rPr lang="fa-IR" sz="1800" b="0" dirty="0" smtClean="0">
                <a:solidFill>
                  <a:srgbClr val="FFC000"/>
                </a:solidFill>
                <a:latin typeface="Tahoma" pitchFamily="34" charset="0"/>
                <a:cs typeface="Tahoma" pitchFamily="34" charset="0"/>
              </a:rPr>
              <a:t>بیطرفی شبکه‌اي  </a:t>
            </a:r>
            <a:r>
              <a:rPr lang="fa-IR" sz="1800" b="0" dirty="0" smtClean="0">
                <a:solidFill>
                  <a:schemeClr val="tx1"/>
                </a:solidFill>
                <a:latin typeface="Tahoma" pitchFamily="34" charset="0"/>
                <a:cs typeface="Tahoma" pitchFamily="34" charset="0"/>
              </a:rPr>
              <a:t>به شکل مناسب؛ </a:t>
            </a:r>
            <a:r>
              <a:rPr lang="fa-IR" sz="1800" b="0" dirty="0" smtClean="0">
                <a:solidFill>
                  <a:srgbClr val="FFC000"/>
                </a:solidFill>
                <a:latin typeface="Tahoma" pitchFamily="34" charset="0"/>
                <a:cs typeface="Tahoma" pitchFamily="34" charset="0"/>
              </a:rPr>
              <a:t>اعتماد و امنیت</a:t>
            </a:r>
            <a:r>
              <a:rPr lang="fa-IR" sz="1800" b="0" dirty="0" smtClean="0">
                <a:solidFill>
                  <a:schemeClr val="tx1"/>
                </a:solidFill>
                <a:latin typeface="Tahoma" pitchFamily="34" charset="0"/>
                <a:cs typeface="Tahoma" pitchFamily="34" charset="0"/>
              </a:rPr>
              <a:t> در استفاده از تكنولوژي‌هاي ارتباطي و اطلاع رسان؛ حفاظت از داده‌های شخصی، حریم خصوصی، امنیت و انسجام شبکه‌ها؛ امنیت سایبری با ترغیب فرهنگ مسئولیت پذیری؛ </a:t>
            </a:r>
            <a:r>
              <a:rPr lang="fa-IR" sz="1800" b="0" dirty="0" smtClean="0">
                <a:solidFill>
                  <a:srgbClr val="FFC000"/>
                </a:solidFill>
                <a:latin typeface="Tahoma" pitchFamily="34" charset="0"/>
                <a:cs typeface="Tahoma" pitchFamily="34" charset="0"/>
              </a:rPr>
              <a:t>حراست کودکان </a:t>
            </a:r>
            <a:r>
              <a:rPr lang="fa-IR" sz="1800" b="0" dirty="0" smtClean="0">
                <a:solidFill>
                  <a:schemeClr val="tx1"/>
                </a:solidFill>
                <a:latin typeface="Tahoma" pitchFamily="34" charset="0"/>
                <a:cs typeface="Tahoma" pitchFamily="34" charset="0"/>
              </a:rPr>
              <a:t>و </a:t>
            </a:r>
            <a:r>
              <a:rPr lang="en-US" sz="1800" b="0" dirty="0" smtClean="0">
                <a:solidFill>
                  <a:schemeClr val="tx1"/>
                </a:solidFill>
                <a:latin typeface="Tahoma" pitchFamily="34" charset="0"/>
                <a:cs typeface="Tahoma" pitchFamily="34" charset="0"/>
              </a:rPr>
              <a:t> </a:t>
            </a:r>
            <a:r>
              <a:rPr lang="en-US" sz="1800" b="0" dirty="0" smtClean="0">
                <a:solidFill>
                  <a:srgbClr val="FFC000"/>
                </a:solidFill>
                <a:latin typeface="Tahoma" pitchFamily="34" charset="0"/>
                <a:cs typeface="Tahoma" pitchFamily="34" charset="0"/>
              </a:rPr>
              <a:t>IPv6</a:t>
            </a:r>
            <a:endParaRPr lang="fa-IR" sz="1800" b="0" dirty="0" smtClean="0">
              <a:solidFill>
                <a:srgbClr val="FFC000"/>
              </a:solidFill>
              <a:latin typeface="Tahoma" pitchFamily="34" charset="0"/>
              <a:cs typeface="Tahoma" pitchFamily="34" charset="0"/>
            </a:endParaRPr>
          </a:p>
          <a:p>
            <a:pPr>
              <a:buFont typeface="Wingdings" pitchFamily="2" charset="2"/>
              <a:buChar char="q"/>
            </a:pPr>
            <a:endParaRPr lang="fa-IR" sz="1800" b="0" dirty="0" smtClean="0">
              <a:solidFill>
                <a:schemeClr val="tx1"/>
              </a:solidFill>
              <a:latin typeface="Tahoma" pitchFamily="34" charset="0"/>
              <a:cs typeface="Tahoma" pitchFamily="34" charset="0"/>
            </a:endParaRPr>
          </a:p>
        </p:txBody>
      </p:sp>
    </p:spTree>
  </p:cSld>
  <p:clrMapOvr>
    <a:masterClrMapping/>
  </p:clrMapOvr>
  <p:transition advClick="0">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pPr rtl="1"/>
            <a:r>
              <a:rPr lang="fa-IR" dirty="0" smtClean="0">
                <a:solidFill>
                  <a:schemeClr val="tx1"/>
                </a:solidFill>
              </a:rPr>
              <a:t>كدام چالش‌ها؟</a:t>
            </a:r>
          </a:p>
        </p:txBody>
      </p:sp>
      <p:sp>
        <p:nvSpPr>
          <p:cNvPr id="12" name="TextBox 11"/>
          <p:cNvSpPr txBox="1"/>
          <p:nvPr/>
        </p:nvSpPr>
        <p:spPr>
          <a:xfrm>
            <a:off x="685800" y="914400"/>
            <a:ext cx="8153400" cy="4358116"/>
          </a:xfrm>
          <a:prstGeom prst="rect">
            <a:avLst/>
          </a:prstGeom>
          <a:noFill/>
        </p:spPr>
        <p:txBody>
          <a:bodyPr wrap="square" rtlCol="0">
            <a:spAutoFit/>
          </a:bodyPr>
          <a:lstStyle/>
          <a:p>
            <a:endParaRPr lang="fa-IR" sz="1800" b="0" dirty="0" smtClean="0">
              <a:solidFill>
                <a:srgbClr val="CC9900"/>
              </a:solidFill>
              <a:latin typeface="Tahoma" pitchFamily="34" charset="0"/>
              <a:cs typeface="Tahoma" pitchFamily="34" charset="0"/>
            </a:endParaRPr>
          </a:p>
          <a:p>
            <a:pPr>
              <a:buFont typeface="Wingdings" pitchFamily="2" charset="2"/>
              <a:buChar char="q"/>
            </a:pPr>
            <a:r>
              <a:rPr lang="fa-IR" sz="1800" b="0" dirty="0" smtClean="0">
                <a:solidFill>
                  <a:schemeClr val="tx1"/>
                </a:solidFill>
                <a:latin typeface="Tahoma" pitchFamily="34" charset="0"/>
                <a:cs typeface="Tahoma" pitchFamily="34" charset="0"/>
              </a:rPr>
              <a:t>چالش‌هاي شناسايي شده در مسير پيشين جامعه اطلاعاتي و مسير فراسوي آن هم مي‌تواند جزو نكات اثبات شده تعاملي قلمداد شود. اين چالش‌ها در 30 بند در بیانیه وسيس + 10 كه بالاخره در ژنو در سال 2014 در پايان نشست‌هاي فيزيكي رویدادهاي سطح بالای وسیس+ 10 به تصويب رسيد، فهرست شده‌اند .</a:t>
            </a:r>
          </a:p>
          <a:p>
            <a:pPr>
              <a:buFont typeface="Wingdings" pitchFamily="2" charset="2"/>
              <a:buChar char="q"/>
            </a:pPr>
            <a:r>
              <a:rPr lang="fa-IR" sz="1800" b="0" dirty="0" smtClean="0">
                <a:solidFill>
                  <a:schemeClr val="tx1"/>
                </a:solidFill>
                <a:latin typeface="Tahoma" pitchFamily="34" charset="0"/>
                <a:cs typeface="Tahoma" pitchFamily="34" charset="0"/>
              </a:rPr>
              <a:t> چالش حمایت و تقویت حقوق آنلاين و آفلاین؛ برابری جنسیتی و تقویت مشاركت زنان در جامعه اطلاعاتي؛ مداخله جوانان و گسترش مشارکت آنان در روند توسعه و تكوين جامعه اطلاعاتی در سطوح ملی، منطقه‌ای و بین‌المللی؛ تامين دسترسی افراد ناتوان؛ آسیب پذیر و مناطق دورافتاده و روستایی به تكنولوژي‌هاي ارتباطي؛ فرکانس‌هاي رادیویی و ماهواره‌اي در مسير توسعه شبکه‌های ارزان قيمت؛ دسترسی ارزان به تكنولوژي‌هاي ارتباطي؛ انتقال فن‌آوری براي تسهیل رسیدن به اقتصاد دیجیتالی و کاهش فقر؛ دسترسي همگاني به اطلاعات و دانش؛ حریم خصوصی؛ توسعه شبکه‌های پهن باند؛ چالش‌هاي مربوط به دسترسی آزاد به اطلاعات علمی؛ آموزش همگاني و تامين فرصت‌های آموزشی در تمام طول عمر برای همه اعضای جامعه، با استفاده از برنامه‌های آموزشی، آموزش از راه دور و منابع آموزشی آزاد؛</a:t>
            </a:r>
          </a:p>
        </p:txBody>
      </p:sp>
    </p:spTree>
  </p:cSld>
  <p:clrMapOvr>
    <a:masterClrMapping/>
  </p:clrMapOvr>
  <p:transition advClick="0">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458200" cy="460375"/>
          </a:xfrm>
        </p:spPr>
        <p:txBody>
          <a:bodyPr/>
          <a:lstStyle/>
          <a:p>
            <a:pPr rtl="1"/>
            <a:r>
              <a:rPr lang="fa-IR" dirty="0" smtClean="0">
                <a:solidFill>
                  <a:schemeClr val="tx1"/>
                </a:solidFill>
              </a:rPr>
              <a:t>ادامه چالش‌ها:</a:t>
            </a:r>
          </a:p>
        </p:txBody>
      </p:sp>
      <p:sp>
        <p:nvSpPr>
          <p:cNvPr id="12" name="TextBox 11"/>
          <p:cNvSpPr txBox="1"/>
          <p:nvPr/>
        </p:nvSpPr>
        <p:spPr>
          <a:xfrm>
            <a:off x="685800" y="914400"/>
            <a:ext cx="8153400" cy="4081117"/>
          </a:xfrm>
          <a:prstGeom prst="rect">
            <a:avLst/>
          </a:prstGeom>
          <a:noFill/>
        </p:spPr>
        <p:txBody>
          <a:bodyPr wrap="square" rtlCol="0">
            <a:spAutoFit/>
          </a:bodyPr>
          <a:lstStyle/>
          <a:p>
            <a:pPr>
              <a:buFont typeface="Wingdings" pitchFamily="2" charset="2"/>
              <a:buChar char="q"/>
            </a:pPr>
            <a:r>
              <a:rPr lang="fa-IR" sz="1800" b="0" dirty="0" smtClean="0">
                <a:solidFill>
                  <a:schemeClr val="tx1"/>
                </a:solidFill>
                <a:latin typeface="Tahoma" pitchFamily="34" charset="0"/>
                <a:cs typeface="Tahoma" pitchFamily="34" charset="0"/>
              </a:rPr>
              <a:t>تقویت امنیت و حریم خصوصی در شبکه و تداوم حمایت از ظرفیت سازی و همکاری در مورد تشكيل تيم‌هاي واکنش عليه حوادث کامپیوتری در سطوح ملی و منطقه‌ای؛ </a:t>
            </a:r>
          </a:p>
          <a:p>
            <a:r>
              <a:rPr lang="fa-IR" sz="1800" b="0" dirty="0" smtClean="0">
                <a:solidFill>
                  <a:schemeClr val="tx1"/>
                </a:solidFill>
                <a:latin typeface="Tahoma" pitchFamily="34" charset="0"/>
                <a:cs typeface="Tahoma" pitchFamily="34" charset="0"/>
              </a:rPr>
              <a:t>افزایش آگاهی ملی، منطقه‌ای و جهانی نسبت به روندهاي برخاسته از اجلاس‌هاي جهاني سران درباره جامعه اطلاعاتي؛ تعیین اهداف واقع‌گرایانه و تقویت سیاست‌ها، از جمله هماهنگی براي برنامه‌ريزي در بخش‌های مختلف جامعه اطلاعاتی و کاهش فاصله مهارت‌ها، کاهش شكاف بین فقیر و غنی؛توسعه معیارها و دیگر محرک‌ها برای تقویت دسترسی بهتر به تكنولوژي‌هاي ارتباطي و اطلاع رسان؛ دفع زباله‌های الکترونیک؛ احترام گذاشتن به تنوع انسانی در همه اشکال خود به‌ویژه از جنبه‌هاي فرهنگی، زبانی، سنت‌ها، باورهای مذهبی و کنوانسیون‌‌های مرتبط با آن‌ها؛ چالش‌هاي مرتبط با نیاز افراد به داشتن سواد رسانه‌ای و اطلاعاتی برای مشارکت کامل در جامعه اطلاعاتی فراگير؛ چالش‌های اخلاقی مرتبط با تكنولوژي‌هاي نوظهور و جامعه اطلاعاتی؛ چالش‌هاي مرتبط با سرمایه گذاری و دسترسی به نرم افزار و سخت افزاربه‌ صورت غیرتبعیض آمیز؛</a:t>
            </a:r>
          </a:p>
          <a:p>
            <a:pPr>
              <a:buFont typeface="Wingdings" pitchFamily="2" charset="2"/>
              <a:buChar char="q"/>
            </a:pPr>
            <a:endParaRPr lang="fa-IR" sz="1800" b="0" dirty="0" smtClean="0">
              <a:solidFill>
                <a:schemeClr val="tx1"/>
              </a:solidFill>
              <a:latin typeface="Tahoma" pitchFamily="34" charset="0"/>
              <a:cs typeface="Tahoma" pitchFamily="34" charset="0"/>
            </a:endParaRPr>
          </a:p>
        </p:txBody>
      </p:sp>
    </p:spTree>
  </p:cSld>
  <p:clrMapOvr>
    <a:masterClrMapping/>
  </p:clrMapOvr>
  <p:transition advClick="0">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r>
              <a:rPr lang="fa-IR" dirty="0" smtClean="0">
                <a:solidFill>
                  <a:srgbClr val="CC9900"/>
                </a:solidFill>
              </a:rPr>
              <a:t>اثرگذاران كليدي چه كساني هستند؟ </a:t>
            </a:r>
          </a:p>
        </p:txBody>
      </p:sp>
      <p:sp>
        <p:nvSpPr>
          <p:cNvPr id="12" name="TextBox 11"/>
          <p:cNvSpPr txBox="1"/>
          <p:nvPr/>
        </p:nvSpPr>
        <p:spPr>
          <a:xfrm>
            <a:off x="685800" y="914400"/>
            <a:ext cx="8153400" cy="2474524"/>
          </a:xfrm>
          <a:prstGeom prst="rect">
            <a:avLst/>
          </a:prstGeom>
          <a:noFill/>
        </p:spPr>
        <p:txBody>
          <a:bodyPr wrap="square" rtlCol="0">
            <a:spAutoFit/>
          </a:bodyPr>
          <a:lstStyle/>
          <a:p>
            <a:r>
              <a:rPr lang="fa-IR" sz="1800" b="0" dirty="0" smtClean="0">
                <a:solidFill>
                  <a:schemeClr val="tx1"/>
                </a:solidFill>
                <a:latin typeface="Tahoma" pitchFamily="34" charset="0"/>
                <a:cs typeface="Tahoma" pitchFamily="34" charset="0"/>
              </a:rPr>
              <a:t>به باور من به جز ذينفعان مورد اشاره در اسناد جهاني مربوط به جامعه اطلاعاتي؛ يعني سه بخش دولتي، خصوصي و جامعه مدني كه عملا شاخص انتقال نظام رفتاري و تصميم ساز بين‌المللي از عرصه صرفا دولتي به سوي مشاركت سه وجهي در كنار بخش خصوصي و جامعه مدني است، دو ضلع ديگر را هم مي‌توان به عرصه اثرگذاران كليدي افزود: روابط عمومي‌ها و رسانه‌ها.</a:t>
            </a:r>
          </a:p>
          <a:p>
            <a:r>
              <a:rPr lang="fa-IR" sz="1800" b="0" dirty="0" smtClean="0">
                <a:solidFill>
                  <a:srgbClr val="FFC000"/>
                </a:solidFill>
                <a:latin typeface="Tahoma" pitchFamily="34" charset="0"/>
                <a:cs typeface="Tahoma" pitchFamily="34" charset="0"/>
              </a:rPr>
              <a:t>روابط عمومي‌ها </a:t>
            </a:r>
            <a:r>
              <a:rPr lang="fa-IR" sz="1800" b="0" dirty="0" smtClean="0">
                <a:solidFill>
                  <a:schemeClr val="tx1"/>
                </a:solidFill>
                <a:latin typeface="Tahoma" pitchFamily="34" charset="0"/>
                <a:cs typeface="Tahoma" pitchFamily="34" charset="0"/>
              </a:rPr>
              <a:t>از جنبه نهاد ارتباطي واسط بين سازمان‌ها و مردم</a:t>
            </a:r>
          </a:p>
          <a:p>
            <a:r>
              <a:rPr lang="fa-IR" sz="1800" b="0" dirty="0" smtClean="0">
                <a:solidFill>
                  <a:srgbClr val="FFC000"/>
                </a:solidFill>
                <a:latin typeface="Tahoma" pitchFamily="34" charset="0"/>
                <a:cs typeface="Tahoma" pitchFamily="34" charset="0"/>
              </a:rPr>
              <a:t>رسانه‌ها</a:t>
            </a:r>
            <a:r>
              <a:rPr lang="fa-IR" sz="1800" b="0" dirty="0" smtClean="0">
                <a:solidFill>
                  <a:schemeClr val="tx1"/>
                </a:solidFill>
                <a:latin typeface="Tahoma" pitchFamily="34" charset="0"/>
                <a:cs typeface="Tahoma" pitchFamily="34" charset="0"/>
              </a:rPr>
              <a:t> از جنبه نقش نظارتي بر سه بخش دولتي، خصوصي و جامعه مدني. </a:t>
            </a:r>
          </a:p>
          <a:p>
            <a:endParaRPr lang="fa-IR" sz="1800" b="0" dirty="0" smtClean="0">
              <a:solidFill>
                <a:schemeClr val="tx1"/>
              </a:solidFill>
              <a:latin typeface="Tahoma" pitchFamily="34" charset="0"/>
              <a:cs typeface="Tahoma" pitchFamily="34" charset="0"/>
            </a:endParaRPr>
          </a:p>
        </p:txBody>
      </p:sp>
      <p:pic>
        <p:nvPicPr>
          <p:cNvPr id="5" name="Picture 4" descr="hadly1g1.jpg"/>
          <p:cNvPicPr>
            <a:picLocks noChangeAspect="1"/>
          </p:cNvPicPr>
          <p:nvPr/>
        </p:nvPicPr>
        <p:blipFill>
          <a:blip r:embed="rId2" cstate="print"/>
          <a:stretch>
            <a:fillRect/>
          </a:stretch>
        </p:blipFill>
        <p:spPr>
          <a:xfrm>
            <a:off x="1219201" y="3429001"/>
            <a:ext cx="5486400" cy="2995080"/>
          </a:xfrm>
          <a:prstGeom prst="rect">
            <a:avLst/>
          </a:prstGeom>
        </p:spPr>
      </p:pic>
    </p:spTree>
  </p:cSld>
  <p:clrMapOvr>
    <a:masterClrMapping/>
  </p:clrMapOvr>
  <p:transition advClick="0">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r>
              <a:rPr lang="fa-IR" dirty="0" smtClean="0">
                <a:solidFill>
                  <a:schemeClr val="tx1"/>
                </a:solidFill>
              </a:rPr>
              <a:t>اثرگذاران كليدي: پرسش از روابط عمومي‌ها</a:t>
            </a:r>
          </a:p>
        </p:txBody>
      </p:sp>
      <p:sp>
        <p:nvSpPr>
          <p:cNvPr id="12" name="TextBox 11"/>
          <p:cNvSpPr txBox="1"/>
          <p:nvPr/>
        </p:nvSpPr>
        <p:spPr>
          <a:xfrm>
            <a:off x="685800" y="914400"/>
            <a:ext cx="8229600" cy="4025717"/>
          </a:xfrm>
          <a:prstGeom prst="rect">
            <a:avLst/>
          </a:prstGeom>
          <a:noFill/>
        </p:spPr>
        <p:txBody>
          <a:bodyPr wrap="square" rtlCol="0">
            <a:spAutoFit/>
          </a:bodyPr>
          <a:lstStyle/>
          <a:p>
            <a:pPr>
              <a:buFont typeface="Wingdings" pitchFamily="2" charset="2"/>
              <a:buChar char="q"/>
            </a:pPr>
            <a:r>
              <a:rPr lang="fa-IR" sz="1800" b="0" dirty="0" smtClean="0">
                <a:solidFill>
                  <a:schemeClr val="tx1"/>
                </a:solidFill>
                <a:latin typeface="Tahoma" pitchFamily="34" charset="0"/>
                <a:cs typeface="Tahoma" pitchFamily="34" charset="0"/>
              </a:rPr>
              <a:t>روابط عمومي در ايران به پايگاه داده‌هاي توصيفي آماري قابل استناد نياز دارد يا خير؟</a:t>
            </a:r>
          </a:p>
          <a:p>
            <a:pPr>
              <a:buFont typeface="Wingdings" pitchFamily="2" charset="2"/>
              <a:buChar char="q"/>
            </a:pPr>
            <a:r>
              <a:rPr lang="fa-IR" sz="1800" b="0" dirty="0" smtClean="0">
                <a:solidFill>
                  <a:schemeClr val="tx1"/>
                </a:solidFill>
                <a:latin typeface="Tahoma" pitchFamily="34" charset="0"/>
                <a:cs typeface="Tahoma" pitchFamily="34" charset="0"/>
              </a:rPr>
              <a:t>آيا اگر چنين پايگاهي شكل بگيرد امكان همگرايي روابط عمومي‌ها در عرصه ملي به وجود خواهد آمد يا خير؟</a:t>
            </a:r>
          </a:p>
          <a:p>
            <a:pPr>
              <a:buFont typeface="Wingdings" pitchFamily="2" charset="2"/>
              <a:buChar char="q"/>
            </a:pPr>
            <a:r>
              <a:rPr lang="fa-IR" sz="1800" b="0" dirty="0" smtClean="0">
                <a:solidFill>
                  <a:schemeClr val="tx1"/>
                </a:solidFill>
                <a:latin typeface="Tahoma" pitchFamily="34" charset="0"/>
                <a:cs typeface="Tahoma" pitchFamily="34" charset="0"/>
              </a:rPr>
              <a:t>ساختار روابط عمومي در ايران از چه قرار است و كدام ساختار مي‌تواند نمونه‌اي معرف براي آن باشد؟</a:t>
            </a:r>
          </a:p>
          <a:p>
            <a:pPr>
              <a:buFont typeface="Wingdings" pitchFamily="2" charset="2"/>
              <a:buChar char="q"/>
            </a:pPr>
            <a:r>
              <a:rPr lang="fa-IR" sz="1800" b="0" dirty="0" smtClean="0">
                <a:solidFill>
                  <a:schemeClr val="tx1"/>
                </a:solidFill>
                <a:latin typeface="Tahoma" pitchFamily="34" charset="0"/>
                <a:cs typeface="Tahoma" pitchFamily="34" charset="0"/>
              </a:rPr>
              <a:t>نظريه‌هاي روابط عمومي در ايران از چه قرار است؟ آيا اساسا رفتار روابط عمومي در ايران نظريه‌گرايانه است؟ آيا نظريه يا مدلي وجود دارد كه برخاسته از محيط ايراني باشد و روابط عمومي ايراني را تبيين كند؟</a:t>
            </a:r>
          </a:p>
          <a:p>
            <a:pPr>
              <a:buFont typeface="Wingdings" pitchFamily="2" charset="2"/>
              <a:buChar char="q"/>
            </a:pPr>
            <a:r>
              <a:rPr lang="fa-IR" sz="1800" b="0" dirty="0" smtClean="0">
                <a:solidFill>
                  <a:schemeClr val="tx1"/>
                </a:solidFill>
                <a:latin typeface="Tahoma" pitchFamily="34" charset="0"/>
                <a:cs typeface="Tahoma" pitchFamily="34" charset="0"/>
              </a:rPr>
              <a:t>جايگاه نيروهاي با تحصيلات مرتبط و نيز جايگاه زنان در روابط عمومي ايران كجاست؟ متخصصان در مواضع كليدي هم هستند يا نه؟ زنان چطور؟ آينه جامعه‌اند يا خير؟</a:t>
            </a:r>
          </a:p>
          <a:p>
            <a:pPr>
              <a:buFont typeface="Wingdings" pitchFamily="2" charset="2"/>
              <a:buChar char="q"/>
            </a:pPr>
            <a:r>
              <a:rPr lang="fa-IR" sz="1800" b="0" dirty="0" smtClean="0">
                <a:solidFill>
                  <a:schemeClr val="tx1"/>
                </a:solidFill>
                <a:latin typeface="Tahoma" pitchFamily="34" charset="0"/>
                <a:cs typeface="Tahoma" pitchFamily="34" charset="0"/>
              </a:rPr>
              <a:t>آيا هنوز روابط عمومي ايراني بايد عهده‌دار تبليغات و بازاريابي سازماني هم باشد؟</a:t>
            </a:r>
          </a:p>
          <a:p>
            <a:pPr>
              <a:buFont typeface="Wingdings" pitchFamily="2" charset="2"/>
              <a:buChar char="q"/>
            </a:pPr>
            <a:r>
              <a:rPr lang="fa-IR" sz="1800" b="0" dirty="0" smtClean="0">
                <a:solidFill>
                  <a:schemeClr val="tx1"/>
                </a:solidFill>
                <a:latin typeface="Tahoma" pitchFamily="34" charset="0"/>
                <a:cs typeface="Tahoma" pitchFamily="34" charset="0"/>
              </a:rPr>
              <a:t>روابط عمومي‌هاي درون سازماني موفق‌تر عمل مي‌كنند يا آژانس‌هاي خصوصي روابط عمومي؟ دلايل موفقيت در كجا نهفته است؟</a:t>
            </a:r>
          </a:p>
        </p:txBody>
      </p:sp>
    </p:spTree>
  </p:cSld>
  <p:clrMapOvr>
    <a:masterClrMapping/>
  </p:clrMapOvr>
  <p:transition advClick="0">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r>
              <a:rPr lang="fa-IR" dirty="0" smtClean="0">
                <a:solidFill>
                  <a:schemeClr val="tx1"/>
                </a:solidFill>
              </a:rPr>
              <a:t>گذاران كليدي: ادامه پرسش از روابط عمومي‌ها</a:t>
            </a:r>
          </a:p>
        </p:txBody>
      </p:sp>
      <p:sp>
        <p:nvSpPr>
          <p:cNvPr id="12" name="TextBox 11"/>
          <p:cNvSpPr txBox="1"/>
          <p:nvPr/>
        </p:nvSpPr>
        <p:spPr>
          <a:xfrm>
            <a:off x="762000" y="990600"/>
            <a:ext cx="8077200" cy="2419124"/>
          </a:xfrm>
          <a:prstGeom prst="rect">
            <a:avLst/>
          </a:prstGeom>
          <a:noFill/>
        </p:spPr>
        <p:txBody>
          <a:bodyPr wrap="square" rtlCol="0">
            <a:spAutoFit/>
          </a:bodyPr>
          <a:lstStyle/>
          <a:p>
            <a:pPr>
              <a:buFont typeface="Wingdings" pitchFamily="2" charset="2"/>
              <a:buChar char="q"/>
            </a:pPr>
            <a:r>
              <a:rPr lang="fa-IR" sz="1800" b="0" dirty="0" smtClean="0">
                <a:solidFill>
                  <a:schemeClr val="tx1"/>
                </a:solidFill>
                <a:latin typeface="Tahoma" pitchFamily="34" charset="0"/>
                <a:cs typeface="Tahoma" pitchFamily="34" charset="0"/>
              </a:rPr>
              <a:t>جامعه اطلاعاتي با سرعتي خيره كننده به تكنولوژي متكي شده است؟ روابط عمومي چطور؟ آيا اين روند تكنولوژيك در روابط عمومي‌ها هم بازتاب دارد؟ </a:t>
            </a:r>
          </a:p>
          <a:p>
            <a:pPr>
              <a:buFont typeface="Wingdings" pitchFamily="2" charset="2"/>
              <a:buChar char="q"/>
            </a:pPr>
            <a:r>
              <a:rPr lang="fa-IR" sz="1800" b="0" dirty="0" smtClean="0">
                <a:solidFill>
                  <a:schemeClr val="tx1"/>
                </a:solidFill>
                <a:latin typeface="Tahoma" pitchFamily="34" charset="0"/>
                <a:cs typeface="Tahoma" pitchFamily="34" charset="0"/>
              </a:rPr>
              <a:t>اگر بازتاب دارد تكليف چالش‌هاي فراوان خاص فضاي مجازي كه در اين نوشتار به آن‌ها اشاره شد و از جمله مواردي نظير امنيت در تعامل، حفظ حريم شخصي، حمايت از مخاطبان سازمان، ارائه سرويس‌هاي پيوسته در قالب 24 ساعته در 7 روز هفته چه خواهد شد؟</a:t>
            </a:r>
          </a:p>
          <a:p>
            <a:pPr>
              <a:buFont typeface="Wingdings" pitchFamily="2" charset="2"/>
              <a:buChar char="q"/>
            </a:pPr>
            <a:r>
              <a:rPr lang="fa-IR" sz="1800" b="0" dirty="0" smtClean="0">
                <a:solidFill>
                  <a:schemeClr val="tx1"/>
                </a:solidFill>
                <a:latin typeface="Tahoma" pitchFamily="34" charset="0"/>
                <a:cs typeface="Tahoma" pitchFamily="34" charset="0"/>
              </a:rPr>
              <a:t>تامين پاسخ‌هاي كاربردي براي پرسش‌هاي فوق مي‌تواند تا حدود زيادي جايگاه اثرگذاري كليدي را براي روابط عمومي ايراني تضمين كند. </a:t>
            </a:r>
          </a:p>
        </p:txBody>
      </p:sp>
    </p:spTree>
  </p:cSld>
  <p:clrMapOvr>
    <a:masterClrMapping/>
  </p:clrMapOvr>
  <p:transition advClick="0">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r>
              <a:rPr lang="fa-IR" dirty="0" smtClean="0">
                <a:solidFill>
                  <a:schemeClr val="tx1"/>
                </a:solidFill>
              </a:rPr>
              <a:t>اثرگذاران كليدي: جايگاه بهتر رسانه‌ها</a:t>
            </a:r>
          </a:p>
        </p:txBody>
      </p:sp>
      <p:sp>
        <p:nvSpPr>
          <p:cNvPr id="12" name="TextBox 11"/>
          <p:cNvSpPr txBox="1"/>
          <p:nvPr/>
        </p:nvSpPr>
        <p:spPr>
          <a:xfrm>
            <a:off x="685800" y="1066800"/>
            <a:ext cx="8229600" cy="2640723"/>
          </a:xfrm>
          <a:prstGeom prst="rect">
            <a:avLst/>
          </a:prstGeom>
          <a:noFill/>
        </p:spPr>
        <p:txBody>
          <a:bodyPr wrap="square" rtlCol="0">
            <a:spAutoFit/>
          </a:bodyPr>
          <a:lstStyle/>
          <a:p>
            <a:pPr>
              <a:buFont typeface="Wingdings" pitchFamily="2" charset="2"/>
              <a:buChar char="q"/>
            </a:pPr>
            <a:r>
              <a:rPr lang="fa-IR" sz="1800" b="0" dirty="0" smtClean="0">
                <a:solidFill>
                  <a:schemeClr val="tx1"/>
                </a:solidFill>
                <a:latin typeface="Tahoma" pitchFamily="34" charset="0"/>
                <a:cs typeface="Tahoma" pitchFamily="34" charset="0"/>
              </a:rPr>
              <a:t>در مورد رسانه‌ها تكليف در خود اسناد جهاني مربوط به جامعه اطلاعاتي مشخص شده است؛ كارشناسان عرصه جهاني جامعه اطلاعاتي در روند تدوين اسناد مرتبط با جامعه اطلاعاتي به طور مشخص در 47 مورد طرف خطاب قرارگرفته‌اند و خط عمل نهم هم از بين يازده خط عمل جامعه اطلاعاتي به آن‌ها اختصاص يافته است. </a:t>
            </a:r>
          </a:p>
          <a:p>
            <a:pPr>
              <a:buFont typeface="Wingdings" pitchFamily="2" charset="2"/>
              <a:buChar char="q"/>
            </a:pPr>
            <a:r>
              <a:rPr lang="fa-IR" sz="1800" b="0" dirty="0" smtClean="0">
                <a:solidFill>
                  <a:schemeClr val="tx1"/>
                </a:solidFill>
                <a:latin typeface="Tahoma" pitchFamily="34" charset="0"/>
                <a:cs typeface="Tahoma" pitchFamily="34" charset="0"/>
              </a:rPr>
              <a:t>تنها دشواري رسانه‌ها در اين زمينه تبديل ماموريت‌هاي جهاني خود به ماموريت‌هاي ملي است. به ديگر سخن، رسانه‌ها بايد اولويت‌هاي مخاطبان ملي خود را از اقيانوس بين‌المللي جامعه اطلاعاتي بيرون بكشند. بهترين حالت براي رسانه‌ها برپا ساختن فانوس‌هاي دريايي در سواحل ملي خود است؛ تا مسافران اين جامعه حتي در آب‌هاي نا آرام هم مسير خود را گم نكنند.</a:t>
            </a:r>
          </a:p>
        </p:txBody>
      </p:sp>
      <p:pic>
        <p:nvPicPr>
          <p:cNvPr id="4" name="Picture 3" descr="c9.png"/>
          <p:cNvPicPr>
            <a:picLocks noChangeAspect="1"/>
          </p:cNvPicPr>
          <p:nvPr/>
        </p:nvPicPr>
        <p:blipFill>
          <a:blip r:embed="rId3" cstate="print"/>
          <a:stretch>
            <a:fillRect/>
          </a:stretch>
        </p:blipFill>
        <p:spPr>
          <a:xfrm>
            <a:off x="3657600" y="4191000"/>
            <a:ext cx="1905000" cy="1905000"/>
          </a:xfrm>
          <a:prstGeom prst="rect">
            <a:avLst/>
          </a:prstGeom>
        </p:spPr>
      </p:pic>
    </p:spTree>
  </p:cSld>
  <p:clrMapOvr>
    <a:masterClrMapping/>
  </p:clrMapOvr>
  <p:transition advClick="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pPr rtl="1"/>
            <a:r>
              <a:rPr lang="fa-IR" dirty="0" smtClean="0">
                <a:solidFill>
                  <a:schemeClr val="tx1"/>
                </a:solidFill>
              </a:rPr>
              <a:t>طرح مسئله</a:t>
            </a:r>
            <a:endParaRPr lang="en-US" dirty="0">
              <a:solidFill>
                <a:schemeClr val="tx1"/>
              </a:solidFill>
            </a:endParaRPr>
          </a:p>
        </p:txBody>
      </p:sp>
      <p:sp>
        <p:nvSpPr>
          <p:cNvPr id="3" name="TextBox 2"/>
          <p:cNvSpPr txBox="1"/>
          <p:nvPr/>
        </p:nvSpPr>
        <p:spPr>
          <a:xfrm>
            <a:off x="685800" y="962085"/>
            <a:ext cx="8229600" cy="4524315"/>
          </a:xfrm>
          <a:prstGeom prst="rect">
            <a:avLst/>
          </a:prstGeom>
          <a:noFill/>
        </p:spPr>
        <p:txBody>
          <a:bodyPr wrap="square" rtlCol="0">
            <a:spAutoFit/>
          </a:bodyPr>
          <a:lstStyle/>
          <a:p>
            <a:pPr>
              <a:buFont typeface="Wingdings" pitchFamily="2" charset="2"/>
              <a:buChar char="q"/>
            </a:pPr>
            <a:r>
              <a:rPr lang="fa-IR" sz="1800" b="0" dirty="0" smtClean="0">
                <a:solidFill>
                  <a:srgbClr val="B1830F"/>
                </a:solidFill>
                <a:latin typeface="Tahoma" pitchFamily="34" charset="0"/>
                <a:cs typeface="Tahoma" pitchFamily="34" charset="0"/>
              </a:rPr>
              <a:t>مدخل روابط رسانه‌اي ديجيتال: </a:t>
            </a:r>
          </a:p>
          <a:p>
            <a:pPr>
              <a:buFont typeface="Wingdings" pitchFamily="2" charset="2"/>
              <a:buChar char="q"/>
            </a:pPr>
            <a:r>
              <a:rPr lang="fa-IR" sz="1800" b="0" dirty="0" smtClean="0">
                <a:solidFill>
                  <a:schemeClr val="tx1"/>
                </a:solidFill>
                <a:latin typeface="Tahoma" pitchFamily="34" charset="0"/>
                <a:cs typeface="Tahoma" pitchFamily="34" charset="0"/>
              </a:rPr>
              <a:t>چشم اندازهای رسانه‌ای در حال تغییر: نکات اثبات شده برای تعامل با خبرنگاران و اثرگذاران کلیدی </a:t>
            </a:r>
          </a:p>
          <a:p>
            <a:pPr>
              <a:buFont typeface="Wingdings" pitchFamily="2" charset="2"/>
              <a:buChar char="q"/>
            </a:pPr>
            <a:r>
              <a:rPr lang="fa-IR" sz="1800" b="0" dirty="0" smtClean="0">
                <a:solidFill>
                  <a:srgbClr val="B1830F"/>
                </a:solidFill>
                <a:latin typeface="Tahoma" pitchFamily="34" charset="0"/>
                <a:cs typeface="Tahoma" pitchFamily="34" charset="0"/>
              </a:rPr>
              <a:t>نكته:</a:t>
            </a:r>
          </a:p>
          <a:p>
            <a:pPr>
              <a:buFont typeface="Wingdings" pitchFamily="2" charset="2"/>
              <a:buChar char="q"/>
            </a:pPr>
            <a:r>
              <a:rPr lang="fa-IR" sz="1800" b="0" dirty="0" smtClean="0">
                <a:solidFill>
                  <a:schemeClr val="tx1"/>
                </a:solidFill>
                <a:latin typeface="Tahoma" pitchFamily="34" charset="0"/>
                <a:cs typeface="Tahoma" pitchFamily="34" charset="0"/>
              </a:rPr>
              <a:t>روزنامه‌نگاران به جاي واژه خبرنگاران</a:t>
            </a:r>
          </a:p>
          <a:p>
            <a:pPr>
              <a:buFont typeface="Wingdings" pitchFamily="2" charset="2"/>
              <a:buChar char="q"/>
            </a:pPr>
            <a:r>
              <a:rPr lang="fa-IR" sz="1800" b="0" dirty="0" smtClean="0">
                <a:solidFill>
                  <a:schemeClr val="tx1"/>
                </a:solidFill>
                <a:latin typeface="Tahoma" pitchFamily="34" charset="0"/>
                <a:cs typeface="Tahoma" pitchFamily="34" charset="0"/>
              </a:rPr>
              <a:t>چشم‌انداز جهان ديجيتال معاصر (جامعه اطلاعاتي) </a:t>
            </a:r>
          </a:p>
          <a:p>
            <a:pPr>
              <a:buFont typeface="Wingdings" pitchFamily="2" charset="2"/>
              <a:buChar char="q"/>
            </a:pPr>
            <a:r>
              <a:rPr lang="fa-IR" sz="1800" b="0" dirty="0" smtClean="0">
                <a:solidFill>
                  <a:schemeClr val="tx1"/>
                </a:solidFill>
                <a:latin typeface="Tahoma" pitchFamily="34" charset="0"/>
                <a:cs typeface="Tahoma" pitchFamily="34" charset="0"/>
              </a:rPr>
              <a:t>تحولات روابط عمومي و رسانه‌‌ها در بستر اين چشم‌انداز (رويكرد به جامعه اطلاعاتي)</a:t>
            </a:r>
          </a:p>
          <a:p>
            <a:pPr>
              <a:buFont typeface="Wingdings" pitchFamily="2" charset="2"/>
              <a:buChar char="q"/>
            </a:pPr>
            <a:r>
              <a:rPr lang="fa-IR" sz="1800" b="0" dirty="0" smtClean="0">
                <a:solidFill>
                  <a:schemeClr val="tx1"/>
                </a:solidFill>
                <a:latin typeface="Tahoma" pitchFamily="34" charset="0"/>
                <a:cs typeface="Tahoma" pitchFamily="34" charset="0"/>
              </a:rPr>
              <a:t>سال‌هاي 2003 (اجلاس جهاني سران درباره جامعه اطلاعاتي - ژنو) </a:t>
            </a:r>
          </a:p>
          <a:p>
            <a:pPr>
              <a:buFont typeface="Wingdings" pitchFamily="2" charset="2"/>
              <a:buChar char="q"/>
            </a:pPr>
            <a:r>
              <a:rPr lang="fa-IR" sz="1800" b="0" dirty="0" smtClean="0">
                <a:solidFill>
                  <a:schemeClr val="tx1"/>
                </a:solidFill>
                <a:latin typeface="Tahoma" pitchFamily="34" charset="0"/>
                <a:cs typeface="Tahoma" pitchFamily="34" charset="0"/>
              </a:rPr>
              <a:t>سال 2005 (اجلاس جهاني سران درباره جامعه اطلاعاتي - تونس) </a:t>
            </a:r>
          </a:p>
          <a:p>
            <a:pPr>
              <a:buFont typeface="Wingdings" pitchFamily="2" charset="2"/>
              <a:buChar char="q"/>
            </a:pPr>
            <a:r>
              <a:rPr lang="fa-IR" sz="1800" b="0" dirty="0" smtClean="0">
                <a:solidFill>
                  <a:schemeClr val="tx1"/>
                </a:solidFill>
                <a:latin typeface="Tahoma" pitchFamily="34" charset="0"/>
                <a:cs typeface="Tahoma" pitchFamily="34" charset="0"/>
              </a:rPr>
              <a:t>رویدادهاي سطح بالای وسیس + ۱۰ (از جولاي 2013 تا ژوئن 2014) مشتمل بر:</a:t>
            </a:r>
          </a:p>
          <a:p>
            <a:r>
              <a:rPr lang="fa-IR" sz="1800" b="0" dirty="0" smtClean="0">
                <a:solidFill>
                  <a:schemeClr val="tx1"/>
                </a:solidFill>
                <a:latin typeface="Tahoma" pitchFamily="34" charset="0"/>
                <a:cs typeface="Tahoma" pitchFamily="34" charset="0"/>
              </a:rPr>
              <a:t>نشست‌هاي فيزيكي در ژنو در مقرهاي اتحاديه بين‌المللي ارتباطات دوربرد و سازمان جهاني مالكيت معنوي كه به عنوان عضو هيات ايران در آن‌ها حضور داشته و در جريان مفهوم‌سازي و واژگان‌سازي براي قطعنامه‌هاي جامعه اطلاعاتي بوده‌ام. </a:t>
            </a:r>
          </a:p>
          <a:p>
            <a:pPr>
              <a:buFont typeface="Wingdings" pitchFamily="2" charset="2"/>
              <a:buChar char="q"/>
            </a:pPr>
            <a:r>
              <a:rPr lang="fa-IR" sz="1800" b="0" dirty="0" smtClean="0">
                <a:solidFill>
                  <a:srgbClr val="B1830F"/>
                </a:solidFill>
                <a:latin typeface="Tahoma" pitchFamily="34" charset="0"/>
                <a:cs typeface="Tahoma" pitchFamily="34" charset="0"/>
              </a:rPr>
              <a:t> نگاه: </a:t>
            </a:r>
            <a:r>
              <a:rPr lang="fa-IR" sz="1800" b="0" dirty="0" smtClean="0">
                <a:solidFill>
                  <a:schemeClr val="tx1"/>
                </a:solidFill>
                <a:latin typeface="Tahoma" pitchFamily="34" charset="0"/>
                <a:cs typeface="Tahoma" pitchFamily="34" charset="0"/>
              </a:rPr>
              <a:t>نظرات و</a:t>
            </a:r>
            <a:r>
              <a:rPr lang="en-US" sz="1800" b="0" dirty="0" smtClean="0">
                <a:solidFill>
                  <a:schemeClr val="tx1"/>
                </a:solidFill>
                <a:latin typeface="Tahoma" pitchFamily="34" charset="0"/>
                <a:cs typeface="Tahoma" pitchFamily="34" charset="0"/>
              </a:rPr>
              <a:t> </a:t>
            </a:r>
            <a:r>
              <a:rPr lang="fa-IR" sz="1800" b="0" dirty="0" smtClean="0">
                <a:solidFill>
                  <a:schemeClr val="tx1"/>
                </a:solidFill>
                <a:latin typeface="Tahoma" pitchFamily="34" charset="0"/>
                <a:cs typeface="Tahoma" pitchFamily="34" charset="0"/>
              </a:rPr>
              <a:t>تجارب شخصي؛ مبتني بر حضور فيزيكي و متكي به 6  سند جهاني</a:t>
            </a:r>
            <a:endParaRPr lang="en-US" sz="1800" b="0" dirty="0" smtClean="0">
              <a:solidFill>
                <a:schemeClr val="tx1"/>
              </a:solidFill>
              <a:latin typeface="Tahoma" pitchFamily="34" charset="0"/>
              <a:cs typeface="Tahoma" pitchFamily="34" charset="0"/>
            </a:endParaRPr>
          </a:p>
        </p:txBody>
      </p:sp>
    </p:spTree>
  </p:cSld>
  <p:clrMapOvr>
    <a:masterClrMapping/>
  </p:clrMapOvr>
  <p:transition advClick="0">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r>
              <a:rPr lang="fa-IR" dirty="0" smtClean="0">
                <a:solidFill>
                  <a:schemeClr val="tx1"/>
                </a:solidFill>
              </a:rPr>
              <a:t>راه طي شده: 6 سند مورد استناد</a:t>
            </a:r>
            <a:endParaRPr lang="en-US" dirty="0">
              <a:solidFill>
                <a:schemeClr val="tx1"/>
              </a:solidFill>
            </a:endParaRPr>
          </a:p>
        </p:txBody>
      </p:sp>
      <p:sp>
        <p:nvSpPr>
          <p:cNvPr id="4" name="TextBox 3"/>
          <p:cNvSpPr txBox="1">
            <a:spLocks/>
          </p:cNvSpPr>
          <p:nvPr/>
        </p:nvSpPr>
        <p:spPr>
          <a:xfrm>
            <a:off x="685800" y="762000"/>
            <a:ext cx="8153400" cy="4616648"/>
          </a:xfrm>
          <a:prstGeom prst="rect">
            <a:avLst/>
          </a:prstGeom>
          <a:noFill/>
        </p:spPr>
        <p:txBody>
          <a:bodyPr wrap="square" rtlCol="0">
            <a:spAutoFit/>
          </a:bodyPr>
          <a:lstStyle/>
          <a:p>
            <a:r>
              <a:rPr lang="fa-IR" sz="1800" b="0" dirty="0" smtClean="0">
                <a:solidFill>
                  <a:srgbClr val="CC9900"/>
                </a:solidFill>
                <a:latin typeface="Tahoma" pitchFamily="34" charset="0"/>
                <a:cs typeface="Tahoma" pitchFamily="34" charset="0"/>
              </a:rPr>
              <a:t>2003 - ژنو (10 تا 12 دسامبر): </a:t>
            </a:r>
            <a:r>
              <a:rPr lang="fa-IR" sz="1800" b="0" dirty="0" smtClean="0">
                <a:solidFill>
                  <a:schemeClr val="tx1"/>
                </a:solidFill>
                <a:latin typeface="Tahoma" pitchFamily="34" charset="0"/>
                <a:cs typeface="Tahoma" pitchFamily="34" charset="0"/>
              </a:rPr>
              <a:t>سند بيانيه اصول </a:t>
            </a:r>
            <a:r>
              <a:rPr lang="fa-IR" sz="1600" b="0" dirty="0" smtClean="0">
                <a:solidFill>
                  <a:schemeClr val="tx1"/>
                </a:solidFill>
                <a:latin typeface="Tahoma" pitchFamily="34" charset="0"/>
                <a:cs typeface="Tahoma" pitchFamily="34" charset="0"/>
              </a:rPr>
              <a:t>(67 ماده) </a:t>
            </a:r>
            <a:r>
              <a:rPr lang="fa-IR" sz="1800" b="0" dirty="0" smtClean="0">
                <a:solidFill>
                  <a:schemeClr val="tx1"/>
                </a:solidFill>
                <a:latin typeface="Tahoma" pitchFamily="34" charset="0"/>
                <a:cs typeface="Tahoma" pitchFamily="34" charset="0"/>
              </a:rPr>
              <a:t>و سند طرح اقدام </a:t>
            </a:r>
            <a:r>
              <a:rPr lang="fa-IR" sz="1600" b="0" dirty="0" smtClean="0">
                <a:solidFill>
                  <a:schemeClr val="tx1"/>
                </a:solidFill>
                <a:latin typeface="Tahoma" pitchFamily="34" charset="0"/>
                <a:cs typeface="Tahoma" pitchFamily="34" charset="0"/>
              </a:rPr>
              <a:t>(29 ماده) </a:t>
            </a:r>
            <a:r>
              <a:rPr lang="fa-IR" sz="1800" b="0" dirty="0" smtClean="0">
                <a:solidFill>
                  <a:schemeClr val="tx1"/>
                </a:solidFill>
                <a:latin typeface="Tahoma" pitchFamily="34" charset="0"/>
                <a:cs typeface="Tahoma" pitchFamily="34" charset="0"/>
              </a:rPr>
              <a:t>با 11 خط عمل.</a:t>
            </a:r>
          </a:p>
          <a:p>
            <a:r>
              <a:rPr lang="fa-IR" sz="1800" b="0" dirty="0" smtClean="0">
                <a:solidFill>
                  <a:srgbClr val="CC9900"/>
                </a:solidFill>
                <a:latin typeface="Tahoma" pitchFamily="34" charset="0"/>
                <a:cs typeface="Tahoma" pitchFamily="34" charset="0"/>
              </a:rPr>
              <a:t>2005 - تونس (16 تا 18 نوامبر): </a:t>
            </a:r>
            <a:r>
              <a:rPr lang="fa-IR" sz="1800" b="0" dirty="0" smtClean="0">
                <a:solidFill>
                  <a:schemeClr val="tx1"/>
                </a:solidFill>
                <a:latin typeface="Tahoma" pitchFamily="34" charset="0"/>
                <a:cs typeface="Tahoma" pitchFamily="34" charset="0"/>
              </a:rPr>
              <a:t>سند تعهد تونس </a:t>
            </a:r>
            <a:r>
              <a:rPr lang="fa-IR" sz="1600" b="0" dirty="0" smtClean="0">
                <a:solidFill>
                  <a:schemeClr val="tx1"/>
                </a:solidFill>
                <a:latin typeface="Tahoma" pitchFamily="34" charset="0"/>
                <a:cs typeface="Tahoma" pitchFamily="34" charset="0"/>
              </a:rPr>
              <a:t>(40 ماده) </a:t>
            </a:r>
            <a:r>
              <a:rPr lang="fa-IR" sz="1800" b="0" dirty="0" smtClean="0">
                <a:solidFill>
                  <a:schemeClr val="tx1"/>
                </a:solidFill>
                <a:latin typeface="Tahoma" pitchFamily="34" charset="0"/>
                <a:cs typeface="Tahoma" pitchFamily="34" charset="0"/>
              </a:rPr>
              <a:t>و سند دستور جلسه تونس براي جامعه اطلاعاتي </a:t>
            </a:r>
            <a:r>
              <a:rPr lang="fa-IR" sz="1600" b="0" dirty="0" smtClean="0">
                <a:solidFill>
                  <a:schemeClr val="tx1"/>
                </a:solidFill>
                <a:latin typeface="Tahoma" pitchFamily="34" charset="0"/>
                <a:cs typeface="Tahoma" pitchFamily="34" charset="0"/>
              </a:rPr>
              <a:t>(122 ماده)</a:t>
            </a:r>
            <a:r>
              <a:rPr lang="fa-IR" sz="1800" b="0" dirty="0" smtClean="0">
                <a:solidFill>
                  <a:schemeClr val="tx1"/>
                </a:solidFill>
                <a:latin typeface="Tahoma" pitchFamily="34" charset="0"/>
                <a:cs typeface="Tahoma" pitchFamily="34" charset="0"/>
              </a:rPr>
              <a:t> مشتمل بر مكانيزم‌هاي مالي براي چالش‌هاي تكنولوژي‌هاي ارتباطي و اطلاع‌‌رسان (</a:t>
            </a:r>
            <a:r>
              <a:rPr lang="fa-IR" sz="1600" b="0" dirty="0" smtClean="0">
                <a:solidFill>
                  <a:schemeClr val="tx1"/>
                </a:solidFill>
                <a:latin typeface="Tahoma" pitchFamily="34" charset="0"/>
                <a:cs typeface="Tahoma" pitchFamily="34" charset="0"/>
              </a:rPr>
              <a:t>مواد 3 تا 28)</a:t>
            </a:r>
            <a:r>
              <a:rPr lang="fa-IR" sz="1800" b="0" dirty="0" smtClean="0">
                <a:solidFill>
                  <a:schemeClr val="tx1"/>
                </a:solidFill>
                <a:latin typeface="Tahoma" pitchFamily="34" charset="0"/>
                <a:cs typeface="Tahoma" pitchFamily="34" charset="0"/>
              </a:rPr>
              <a:t>، حاكميت اينترنت </a:t>
            </a:r>
            <a:r>
              <a:rPr lang="fa-IR" sz="1600" b="0" dirty="0" smtClean="0">
                <a:solidFill>
                  <a:schemeClr val="tx1"/>
                </a:solidFill>
                <a:latin typeface="Tahoma" pitchFamily="34" charset="0"/>
                <a:cs typeface="Tahoma" pitchFamily="34" charset="0"/>
              </a:rPr>
              <a:t>(مواد 29 تا 82) </a:t>
            </a:r>
            <a:r>
              <a:rPr lang="fa-IR" sz="1800" b="0" dirty="0" smtClean="0">
                <a:solidFill>
                  <a:schemeClr val="tx1"/>
                </a:solidFill>
                <a:latin typeface="Tahoma" pitchFamily="34" charset="0"/>
                <a:cs typeface="Tahoma" pitchFamily="34" charset="0"/>
              </a:rPr>
              <a:t>و اجرا و تعقيب </a:t>
            </a:r>
            <a:r>
              <a:rPr lang="fa-IR" sz="1600" b="0" dirty="0" smtClean="0">
                <a:solidFill>
                  <a:schemeClr val="tx1"/>
                </a:solidFill>
                <a:latin typeface="Tahoma" pitchFamily="34" charset="0"/>
                <a:cs typeface="Tahoma" pitchFamily="34" charset="0"/>
              </a:rPr>
              <a:t>(مواد 83 تا 122).</a:t>
            </a:r>
            <a:endParaRPr lang="fa-IR" sz="1800" b="0" dirty="0" smtClean="0">
              <a:solidFill>
                <a:schemeClr val="tx1"/>
              </a:solidFill>
              <a:latin typeface="Tahoma" pitchFamily="34" charset="0"/>
              <a:cs typeface="Tahoma" pitchFamily="34" charset="0"/>
            </a:endParaRPr>
          </a:p>
          <a:p>
            <a:r>
              <a:rPr lang="fa-IR" sz="1800" b="0" dirty="0" smtClean="0">
                <a:solidFill>
                  <a:srgbClr val="CC9900"/>
                </a:solidFill>
                <a:latin typeface="Tahoma" pitchFamily="34" charset="0"/>
                <a:cs typeface="Tahoma" pitchFamily="34" charset="0"/>
              </a:rPr>
              <a:t>2014 - ژنو: </a:t>
            </a:r>
            <a:r>
              <a:rPr lang="fa-IR" sz="1800" b="0" dirty="0" smtClean="0">
                <a:solidFill>
                  <a:schemeClr val="tx1">
                    <a:lumMod val="95000"/>
                    <a:lumOff val="5000"/>
                  </a:schemeClr>
                </a:solidFill>
                <a:latin typeface="Tahoma" pitchFamily="34" charset="0"/>
                <a:cs typeface="Tahoma" pitchFamily="34" charset="0"/>
              </a:rPr>
              <a:t>”سند رويدادهاي سطح بالاي وسيس + 10 درباره اجراي نتايج وسيس“ </a:t>
            </a:r>
            <a:r>
              <a:rPr lang="en-US" sz="1800" b="0" dirty="0" smtClean="0">
                <a:solidFill>
                  <a:schemeClr val="tx1">
                    <a:lumMod val="95000"/>
                    <a:lumOff val="5000"/>
                  </a:schemeClr>
                </a:solidFill>
                <a:latin typeface="Tahoma" pitchFamily="34" charset="0"/>
                <a:cs typeface="Tahoma" pitchFamily="34" charset="0"/>
              </a:rPr>
              <a:t>)</a:t>
            </a:r>
            <a:r>
              <a:rPr lang="fa-IR" sz="1800" b="0" dirty="0" smtClean="0">
                <a:solidFill>
                  <a:schemeClr val="tx1">
                    <a:lumMod val="95000"/>
                    <a:lumOff val="5000"/>
                  </a:schemeClr>
                </a:solidFill>
                <a:latin typeface="Tahoma" pitchFamily="34" charset="0"/>
                <a:cs typeface="Tahoma" pitchFamily="34" charset="0"/>
              </a:rPr>
              <a:t>بیانیه وسيس+ 10 درباره اجراي نتايج وسيس</a:t>
            </a:r>
            <a:r>
              <a:rPr lang="en-US" sz="1800" b="0" dirty="0" smtClean="0">
                <a:solidFill>
                  <a:schemeClr val="tx1">
                    <a:lumMod val="95000"/>
                    <a:lumOff val="5000"/>
                  </a:schemeClr>
                </a:solidFill>
                <a:latin typeface="Tahoma" pitchFamily="34" charset="0"/>
                <a:cs typeface="Tahoma" pitchFamily="34" charset="0"/>
              </a:rPr>
              <a:t> (</a:t>
            </a:r>
            <a:r>
              <a:rPr lang="fa-IR" sz="1800" b="0" dirty="0" smtClean="0">
                <a:solidFill>
                  <a:schemeClr val="tx1">
                    <a:lumMod val="95000"/>
                    <a:lumOff val="5000"/>
                  </a:schemeClr>
                </a:solidFill>
                <a:latin typeface="Tahoma" pitchFamily="34" charset="0"/>
                <a:cs typeface="Tahoma" pitchFamily="34" charset="0"/>
              </a:rPr>
              <a:t>مقدمه </a:t>
            </a:r>
            <a:r>
              <a:rPr lang="fa-IR" sz="1600" b="0" dirty="0" smtClean="0">
                <a:solidFill>
                  <a:schemeClr val="tx1">
                    <a:lumMod val="95000"/>
                    <a:lumOff val="5000"/>
                  </a:schemeClr>
                </a:solidFill>
                <a:latin typeface="Tahoma" pitchFamily="34" charset="0"/>
                <a:cs typeface="Tahoma" pitchFamily="34" charset="0"/>
              </a:rPr>
              <a:t>(15 بند)</a:t>
            </a:r>
            <a:r>
              <a:rPr lang="fa-IR" sz="1800" b="0" dirty="0" smtClean="0">
                <a:solidFill>
                  <a:schemeClr val="tx1">
                    <a:lumMod val="95000"/>
                    <a:lumOff val="5000"/>
                  </a:schemeClr>
                </a:solidFill>
                <a:latin typeface="Tahoma" pitchFamily="34" charset="0"/>
                <a:cs typeface="Tahoma" pitchFamily="34" charset="0"/>
              </a:rPr>
              <a:t>، بررسی اجرای خطوط عمل </a:t>
            </a:r>
            <a:r>
              <a:rPr lang="fa-IR" sz="1600" b="0" dirty="0" smtClean="0">
                <a:solidFill>
                  <a:schemeClr val="tx1">
                    <a:lumMod val="95000"/>
                    <a:lumOff val="5000"/>
                  </a:schemeClr>
                </a:solidFill>
                <a:latin typeface="Tahoma" pitchFamily="34" charset="0"/>
                <a:cs typeface="Tahoma" pitchFamily="34" charset="0"/>
              </a:rPr>
              <a:t>(21 بند) </a:t>
            </a:r>
            <a:r>
              <a:rPr lang="fa-IR" sz="1800" b="0" dirty="0" smtClean="0">
                <a:solidFill>
                  <a:schemeClr val="tx1">
                    <a:lumMod val="95000"/>
                    <a:lumOff val="5000"/>
                  </a:schemeClr>
                </a:solidFill>
                <a:latin typeface="Tahoma" pitchFamily="34" charset="0"/>
                <a:cs typeface="Tahoma" pitchFamily="34" charset="0"/>
              </a:rPr>
              <a:t>و چالش‌های اجرای خطوط عمل و چالش‌های نوظهور </a:t>
            </a:r>
            <a:r>
              <a:rPr lang="fa-IR" sz="1600" b="0" dirty="0" smtClean="0">
                <a:solidFill>
                  <a:schemeClr val="tx1">
                    <a:lumMod val="95000"/>
                    <a:lumOff val="5000"/>
                  </a:schemeClr>
                </a:solidFill>
                <a:latin typeface="Tahoma" pitchFamily="34" charset="0"/>
                <a:cs typeface="Tahoma" pitchFamily="34" charset="0"/>
              </a:rPr>
              <a:t>(30 بند)</a:t>
            </a:r>
            <a:r>
              <a:rPr lang="fa-IR" sz="1800" b="0" dirty="0" smtClean="0">
                <a:solidFill>
                  <a:schemeClr val="tx1">
                    <a:lumMod val="95000"/>
                    <a:lumOff val="5000"/>
                  </a:schemeClr>
                </a:solidFill>
                <a:latin typeface="Tahoma" pitchFamily="34" charset="0"/>
                <a:cs typeface="Tahoma" pitchFamily="34" charset="0"/>
              </a:rPr>
              <a:t>.</a:t>
            </a:r>
          </a:p>
          <a:p>
            <a:r>
              <a:rPr lang="fa-IR" sz="1800" b="0" dirty="0" smtClean="0">
                <a:solidFill>
                  <a:schemeClr val="tx1">
                    <a:lumMod val="95000"/>
                    <a:lumOff val="5000"/>
                  </a:schemeClr>
                </a:solidFill>
                <a:latin typeface="Tahoma" pitchFamily="34" charset="0"/>
                <a:cs typeface="Tahoma" pitchFamily="34" charset="0"/>
              </a:rPr>
              <a:t>”سند بينش وسيس+10براي وسيس فراسوي 2015“. مقدمه هفت بندي با 12ماده، بخش</a:t>
            </a:r>
            <a:r>
              <a:rPr lang="en-US" sz="1800" b="0" dirty="0" smtClean="0">
                <a:solidFill>
                  <a:schemeClr val="tx1">
                    <a:lumMod val="95000"/>
                    <a:lumOff val="5000"/>
                  </a:schemeClr>
                </a:solidFill>
                <a:latin typeface="Tahoma" pitchFamily="34" charset="0"/>
                <a:cs typeface="Tahoma" pitchFamily="34" charset="0"/>
              </a:rPr>
              <a:t>B </a:t>
            </a:r>
            <a:r>
              <a:rPr lang="fa-IR" sz="1800" b="0" dirty="0" smtClean="0">
                <a:solidFill>
                  <a:schemeClr val="tx1">
                    <a:lumMod val="95000"/>
                    <a:lumOff val="5000"/>
                  </a:schemeClr>
                </a:solidFill>
                <a:latin typeface="Tahoma" pitchFamily="34" charset="0"/>
                <a:cs typeface="Tahoma" pitchFamily="34" charset="0"/>
              </a:rPr>
              <a:t>به نام قلمروهاي داراي اولويت </a:t>
            </a:r>
            <a:r>
              <a:rPr lang="fa-IR" sz="1600" b="0" dirty="0" smtClean="0">
                <a:solidFill>
                  <a:schemeClr val="tx1">
                    <a:lumMod val="95000"/>
                    <a:lumOff val="5000"/>
                  </a:schemeClr>
                </a:solidFill>
                <a:latin typeface="Tahoma" pitchFamily="34" charset="0"/>
                <a:cs typeface="Tahoma" pitchFamily="34" charset="0"/>
              </a:rPr>
              <a:t>(36 ماده) </a:t>
            </a:r>
            <a:r>
              <a:rPr lang="fa-IR" sz="1800" b="0" dirty="0" smtClean="0">
                <a:solidFill>
                  <a:schemeClr val="tx1">
                    <a:lumMod val="95000"/>
                    <a:lumOff val="5000"/>
                  </a:schemeClr>
                </a:solidFill>
                <a:latin typeface="Tahoma" pitchFamily="34" charset="0"/>
                <a:cs typeface="Tahoma" pitchFamily="34" charset="0"/>
              </a:rPr>
              <a:t>بخش </a:t>
            </a:r>
            <a:r>
              <a:rPr lang="en-US" sz="1800" b="0" dirty="0" smtClean="0">
                <a:solidFill>
                  <a:schemeClr val="tx1">
                    <a:lumMod val="95000"/>
                    <a:lumOff val="5000"/>
                  </a:schemeClr>
                </a:solidFill>
                <a:latin typeface="Tahoma" pitchFamily="34" charset="0"/>
                <a:cs typeface="Tahoma" pitchFamily="34" charset="0"/>
              </a:rPr>
              <a:t>C </a:t>
            </a:r>
            <a:r>
              <a:rPr lang="fa-IR" sz="1800" b="0" dirty="0" smtClean="0">
                <a:solidFill>
                  <a:schemeClr val="tx1">
                    <a:lumMod val="95000"/>
                    <a:lumOff val="5000"/>
                  </a:schemeClr>
                </a:solidFill>
                <a:latin typeface="Tahoma" pitchFamily="34" charset="0"/>
                <a:cs typeface="Tahoma" pitchFamily="34" charset="0"/>
              </a:rPr>
              <a:t> </a:t>
            </a:r>
            <a:r>
              <a:rPr lang="fa-IR" sz="1600" b="0" dirty="0" smtClean="0">
                <a:solidFill>
                  <a:schemeClr val="tx1">
                    <a:lumMod val="95000"/>
                    <a:lumOff val="5000"/>
                  </a:schemeClr>
                </a:solidFill>
                <a:latin typeface="Tahoma" pitchFamily="34" charset="0"/>
                <a:cs typeface="Tahoma" pitchFamily="34" charset="0"/>
              </a:rPr>
              <a:t>(11خط عمل) </a:t>
            </a:r>
            <a:r>
              <a:rPr lang="fa-IR" sz="1800" b="0" dirty="0" smtClean="0">
                <a:solidFill>
                  <a:schemeClr val="tx1">
                    <a:lumMod val="95000"/>
                    <a:lumOff val="5000"/>
                  </a:schemeClr>
                </a:solidFill>
                <a:latin typeface="Tahoma" pitchFamily="34" charset="0"/>
                <a:cs typeface="Tahoma" pitchFamily="34" charset="0"/>
              </a:rPr>
              <a:t>بخش خطوط فراسوي 2015: نگاه به آينده. </a:t>
            </a:r>
          </a:p>
          <a:p>
            <a:endParaRPr lang="fa-IR" sz="1800" b="0" dirty="0" smtClean="0">
              <a:solidFill>
                <a:schemeClr val="tx1">
                  <a:lumMod val="95000"/>
                  <a:lumOff val="5000"/>
                </a:schemeClr>
              </a:solidFill>
              <a:latin typeface="Tahoma" pitchFamily="34" charset="0"/>
              <a:cs typeface="Tahoma" pitchFamily="34" charset="0"/>
            </a:endParaRPr>
          </a:p>
          <a:p>
            <a:endParaRPr lang="fa-IR" sz="1800" b="0" dirty="0" smtClean="0">
              <a:solidFill>
                <a:schemeClr val="tx1">
                  <a:lumMod val="95000"/>
                  <a:lumOff val="5000"/>
                </a:schemeClr>
              </a:solidFill>
              <a:latin typeface="Tahoma" pitchFamily="34" charset="0"/>
              <a:cs typeface="Tahoma" pitchFamily="34" charset="0"/>
            </a:endParaRPr>
          </a:p>
          <a:p>
            <a:endParaRPr lang="en-US" sz="2000" b="0" dirty="0" smtClean="0">
              <a:solidFill>
                <a:schemeClr val="tx1"/>
              </a:solidFill>
              <a:latin typeface="Tahoma" pitchFamily="34" charset="0"/>
              <a:cs typeface="Tahoma" pitchFamily="34" charset="0"/>
            </a:endParaRPr>
          </a:p>
        </p:txBody>
      </p:sp>
      <p:pic>
        <p:nvPicPr>
          <p:cNvPr id="8" name="Picture 7" descr="wsis-outcome-2003--2005-1.jpg"/>
          <p:cNvPicPr>
            <a:picLocks noChangeAspect="1"/>
          </p:cNvPicPr>
          <p:nvPr/>
        </p:nvPicPr>
        <p:blipFill>
          <a:blip r:embed="rId2" cstate="print"/>
          <a:stretch>
            <a:fillRect/>
          </a:stretch>
        </p:blipFill>
        <p:spPr>
          <a:xfrm>
            <a:off x="2743200" y="4344924"/>
            <a:ext cx="1447800" cy="2055876"/>
          </a:xfrm>
          <a:prstGeom prst="rect">
            <a:avLst/>
          </a:prstGeom>
        </p:spPr>
      </p:pic>
      <p:pic>
        <p:nvPicPr>
          <p:cNvPr id="9" name="Picture 8" descr="wsis-outcome-2014-1.jpg"/>
          <p:cNvPicPr>
            <a:picLocks noChangeAspect="1"/>
          </p:cNvPicPr>
          <p:nvPr/>
        </p:nvPicPr>
        <p:blipFill>
          <a:blip r:embed="rId3" cstate="print"/>
          <a:stretch>
            <a:fillRect/>
          </a:stretch>
        </p:blipFill>
        <p:spPr>
          <a:xfrm>
            <a:off x="4419600" y="4331716"/>
            <a:ext cx="1447800" cy="2046224"/>
          </a:xfrm>
          <a:prstGeom prst="rect">
            <a:avLst/>
          </a:prstGeom>
        </p:spPr>
      </p:pic>
    </p:spTree>
  </p:cSld>
  <p:clrMapOvr>
    <a:masterClrMapping/>
  </p:clrMapOvr>
  <p:transition advClick="0">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152400"/>
            <a:ext cx="9144000" cy="381000"/>
          </a:xfrm>
        </p:spPr>
        <p:txBody>
          <a:bodyPr/>
          <a:lstStyle/>
          <a:p>
            <a:pPr rtl="1"/>
            <a:r>
              <a:rPr lang="fa-IR" dirty="0" smtClean="0">
                <a:solidFill>
                  <a:schemeClr val="tx1"/>
                </a:solidFill>
              </a:rPr>
              <a:t>رویدادهاي سطح بالای وسیس+ 10 </a:t>
            </a:r>
            <a:endParaRPr lang="en-US" sz="2800" b="0" dirty="0" smtClean="0">
              <a:solidFill>
                <a:schemeClr val="tx1"/>
              </a:solidFill>
            </a:endParaRPr>
          </a:p>
        </p:txBody>
      </p:sp>
      <p:sp>
        <p:nvSpPr>
          <p:cNvPr id="28675" name="Rectangle 3"/>
          <p:cNvSpPr>
            <a:spLocks noGrp="1" noChangeArrowheads="1"/>
          </p:cNvSpPr>
          <p:nvPr>
            <p:ph idx="1"/>
          </p:nvPr>
        </p:nvSpPr>
        <p:spPr>
          <a:xfrm>
            <a:off x="838200" y="990600"/>
            <a:ext cx="8077200" cy="2819400"/>
          </a:xfrm>
        </p:spPr>
        <p:txBody>
          <a:bodyPr/>
          <a:lstStyle/>
          <a:p>
            <a:pPr marL="0" algn="r" rtl="1">
              <a:spcBef>
                <a:spcPct val="0"/>
              </a:spcBef>
              <a:buFont typeface="Wingdings" pitchFamily="2" charset="2"/>
              <a:buChar char="q"/>
            </a:pPr>
            <a:r>
              <a:rPr lang="fa-IR" sz="1800" dirty="0" smtClean="0"/>
              <a:t>مرحله اول: جولاي 2013 به آغاز روند مشورت‌های باز اختصاص داشت.</a:t>
            </a:r>
          </a:p>
          <a:p>
            <a:pPr marL="0" algn="r" rtl="1">
              <a:spcBef>
                <a:spcPct val="0"/>
              </a:spcBef>
              <a:buFont typeface="Wingdings" pitchFamily="2" charset="2"/>
              <a:buChar char="q"/>
            </a:pPr>
            <a:r>
              <a:rPr lang="fa-IR" sz="1800" dirty="0" smtClean="0"/>
              <a:t>مرحله دوم: هفتم و هشتم اکتبر 2013 در قالب نخستین نشست فیزیکي</a:t>
            </a:r>
          </a:p>
          <a:p>
            <a:pPr marL="0" algn="r" rtl="1">
              <a:spcBef>
                <a:spcPct val="0"/>
              </a:spcBef>
              <a:buFont typeface="Wingdings" pitchFamily="2" charset="2"/>
              <a:buChar char="q"/>
            </a:pPr>
            <a:r>
              <a:rPr lang="fa-IR" sz="1800" dirty="0" smtClean="0"/>
              <a:t>مرحله سوم: 16 تا 18 دسامبر 2013 در قالب دومین نشست فیزیکی</a:t>
            </a:r>
          </a:p>
          <a:p>
            <a:pPr marL="0" algn="r" rtl="1">
              <a:spcBef>
                <a:spcPct val="0"/>
              </a:spcBef>
              <a:buFont typeface="Wingdings" pitchFamily="2" charset="2"/>
              <a:buChar char="q"/>
            </a:pPr>
            <a:r>
              <a:rPr lang="fa-IR" sz="1800" dirty="0" smtClean="0"/>
              <a:t>مرحله چهارم: 17 و 18 فوریه 2014 به صورت سومین نشست فیزیکی</a:t>
            </a:r>
          </a:p>
          <a:p>
            <a:pPr marL="0" algn="r" rtl="1">
              <a:spcBef>
                <a:spcPct val="0"/>
              </a:spcBef>
              <a:buFont typeface="Wingdings" pitchFamily="2" charset="2"/>
              <a:buChar char="q"/>
            </a:pPr>
            <a:r>
              <a:rPr lang="fa-IR" sz="1800" dirty="0" smtClean="0"/>
              <a:t>مرحله پنجم: 14 تا 17 آوریل 2014 كه چهارمین نشست فیزیکی بود.</a:t>
            </a:r>
          </a:p>
          <a:p>
            <a:pPr marL="0" algn="r" rtl="1">
              <a:spcBef>
                <a:spcPct val="0"/>
              </a:spcBef>
              <a:buFont typeface="Wingdings" pitchFamily="2" charset="2"/>
              <a:buChar char="q"/>
            </a:pPr>
            <a:r>
              <a:rPr lang="fa-IR" sz="1800" dirty="0" smtClean="0"/>
              <a:t>مرحله ششم: 28 تا 31 ماه مه سال 2014 در مقر سازمان بين‌المللي مالكيت معنوي كه پنجمين نشست فیزیکی بود.</a:t>
            </a:r>
          </a:p>
          <a:p>
            <a:pPr marL="0" algn="r" rtl="1">
              <a:spcBef>
                <a:spcPct val="0"/>
              </a:spcBef>
              <a:buFont typeface="Wingdings" pitchFamily="2" charset="2"/>
              <a:buChar char="q"/>
            </a:pPr>
            <a:r>
              <a:rPr lang="fa-IR" sz="1800" dirty="0" smtClean="0"/>
              <a:t>مرحله نهايي يا نشست اضافه كه به دعوت دبيركل اتحاديه بين‌المللي ارتباطات دوربرد در روز 9 ژوئن 2014 در ژنو برگزار شد كه در اين مرحله اسناد نهايي شد.</a:t>
            </a:r>
          </a:p>
        </p:txBody>
      </p:sp>
      <p:pic>
        <p:nvPicPr>
          <p:cNvPr id="7" name="Picture 6" descr="wsis.jpg"/>
          <p:cNvPicPr>
            <a:picLocks noChangeAspect="1"/>
          </p:cNvPicPr>
          <p:nvPr/>
        </p:nvPicPr>
        <p:blipFill>
          <a:blip r:embed="rId3" cstate="print"/>
          <a:stretch>
            <a:fillRect/>
          </a:stretch>
        </p:blipFill>
        <p:spPr>
          <a:xfrm>
            <a:off x="1676400" y="3881628"/>
            <a:ext cx="4419600" cy="2519172"/>
          </a:xfrm>
          <a:prstGeom prst="rect">
            <a:avLst/>
          </a:prstGeom>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228600"/>
            <a:ext cx="8458200" cy="381000"/>
          </a:xfrm>
        </p:spPr>
        <p:txBody>
          <a:bodyPr/>
          <a:lstStyle/>
          <a:p>
            <a:pPr rtl="1" eaLnBrk="1" hangingPunct="1"/>
            <a:r>
              <a:rPr lang="fa-IR" sz="2800" b="0" dirty="0" smtClean="0">
                <a:solidFill>
                  <a:schemeClr val="tx1"/>
                </a:solidFill>
              </a:rPr>
              <a:t>يك عبارت و يك واژه</a:t>
            </a:r>
            <a:endParaRPr lang="en-US" sz="2800" b="0" dirty="0" smtClean="0">
              <a:solidFill>
                <a:schemeClr val="tx1"/>
              </a:solidFill>
            </a:endParaRPr>
          </a:p>
        </p:txBody>
      </p:sp>
      <p:sp>
        <p:nvSpPr>
          <p:cNvPr id="28675" name="Rectangle 3"/>
          <p:cNvSpPr>
            <a:spLocks noGrp="1" noChangeArrowheads="1"/>
          </p:cNvSpPr>
          <p:nvPr>
            <p:ph idx="1"/>
          </p:nvPr>
        </p:nvSpPr>
        <p:spPr>
          <a:xfrm>
            <a:off x="762000" y="838200"/>
            <a:ext cx="8077200" cy="3581400"/>
          </a:xfrm>
        </p:spPr>
        <p:txBody>
          <a:bodyPr/>
          <a:lstStyle/>
          <a:p>
            <a:pPr marL="0" algn="r" rtl="1">
              <a:spcBef>
                <a:spcPct val="0"/>
              </a:spcBef>
              <a:buFont typeface="Wingdings" pitchFamily="2" charset="2"/>
              <a:buChar char="q"/>
            </a:pPr>
            <a:r>
              <a:rPr lang="fa-IR" sz="1800" dirty="0" smtClean="0">
                <a:solidFill>
                  <a:srgbClr val="B1830F"/>
                </a:solidFill>
              </a:rPr>
              <a:t>عبارت روابط عمومي در اسناد جامعه اطلاعاتي:</a:t>
            </a:r>
          </a:p>
          <a:p>
            <a:pPr marL="0" algn="r" rtl="1">
              <a:spcBef>
                <a:spcPct val="0"/>
              </a:spcBef>
              <a:buFont typeface="Wingdings" pitchFamily="2" charset="2"/>
              <a:buChar char="q"/>
            </a:pPr>
            <a:r>
              <a:rPr lang="fa-IR" sz="1800" dirty="0" smtClean="0"/>
              <a:t>در كليه اسنادي كه در اسلايد راه طي شده به آن اشاره شد؛ حتي يك بار هم به عبارت روابط عمومي اشاره نشده است.</a:t>
            </a:r>
          </a:p>
          <a:p>
            <a:pPr marL="0" algn="r" rtl="1">
              <a:spcBef>
                <a:spcPct val="0"/>
              </a:spcBef>
              <a:buFont typeface="Wingdings" pitchFamily="2" charset="2"/>
              <a:buChar char="q"/>
            </a:pPr>
            <a:r>
              <a:rPr lang="fa-IR" sz="1800" dirty="0" smtClean="0"/>
              <a:t>اين امر ممكن است در نگاه اول نگران‌كننده به نظر برسد و اين پرسش را در ذهن ايجاد كند كه آيا جامعه اطلاعاتي هيچ نقش و يا اهميتي براي روابط عمومي‌ها قائل نيست؟</a:t>
            </a:r>
          </a:p>
          <a:p>
            <a:pPr marL="0" algn="r" rtl="1">
              <a:spcBef>
                <a:spcPct val="0"/>
              </a:spcBef>
              <a:buFont typeface="Wingdings" pitchFamily="2" charset="2"/>
              <a:buChar char="q"/>
            </a:pPr>
            <a:r>
              <a:rPr lang="fa-IR" sz="1800" dirty="0" smtClean="0">
                <a:solidFill>
                  <a:srgbClr val="B1830F"/>
                </a:solidFill>
              </a:rPr>
              <a:t>واژه رسانه‌ها در اسناد جامعه اطلاعاتي:</a:t>
            </a:r>
          </a:p>
          <a:p>
            <a:pPr marL="0" algn="r" rtl="1">
              <a:spcBef>
                <a:spcPct val="0"/>
              </a:spcBef>
              <a:buFont typeface="Wingdings" pitchFamily="2" charset="2"/>
              <a:buChar char="q"/>
            </a:pPr>
            <a:r>
              <a:rPr lang="fa-IR" sz="1800" dirty="0" smtClean="0"/>
              <a:t>در اسناد چهار گانه 2003 و 2005 به واژه رسانه‌ها 33 بار اشاره شده است.</a:t>
            </a:r>
          </a:p>
          <a:p>
            <a:pPr marL="0" algn="r" rtl="1">
              <a:spcBef>
                <a:spcPct val="0"/>
              </a:spcBef>
              <a:buFont typeface="Wingdings" pitchFamily="2" charset="2"/>
              <a:buChar char="q"/>
            </a:pPr>
            <a:r>
              <a:rPr lang="fa-IR" sz="1800" dirty="0" smtClean="0"/>
              <a:t>به واژه رسانه‌ها در دو سند نهايي سال 2014 نيز 14 بار اشاره شده است.</a:t>
            </a:r>
          </a:p>
          <a:p>
            <a:pPr marL="0" algn="r" rtl="1">
              <a:spcBef>
                <a:spcPct val="0"/>
              </a:spcBef>
              <a:buFont typeface="Wingdings" pitchFamily="2" charset="2"/>
              <a:buChar char="q"/>
            </a:pPr>
            <a:r>
              <a:rPr lang="fa-IR" sz="1800" dirty="0" smtClean="0"/>
              <a:t>فراواني كل  اشاره به رسانه‌ها در 6 سند موجود به 47 مورد مي‌رسد</a:t>
            </a:r>
          </a:p>
          <a:p>
            <a:pPr marL="0" algn="r" rtl="1">
              <a:spcBef>
                <a:spcPct val="0"/>
              </a:spcBef>
              <a:buFont typeface="Wingdings" pitchFamily="2" charset="2"/>
              <a:buChar char="q"/>
            </a:pPr>
            <a:r>
              <a:rPr lang="fa-IR" sz="1800" dirty="0" smtClean="0"/>
              <a:t>پس مي‌توان صريحاً چنين نتيجه گرفت كه رفتار رسانه‌اي در جامعه اطلاعاتي بيشتر از رفتار روابط عمومي‌ طرف توجه است.</a:t>
            </a: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pPr rtl="1"/>
            <a:r>
              <a:rPr lang="fa-IR" dirty="0" smtClean="0">
                <a:solidFill>
                  <a:schemeClr val="tx1"/>
                </a:solidFill>
              </a:rPr>
              <a:t>11خط عمل</a:t>
            </a:r>
            <a:endParaRPr lang="en-US" dirty="0"/>
          </a:p>
        </p:txBody>
      </p:sp>
      <p:sp>
        <p:nvSpPr>
          <p:cNvPr id="12" name="TextBox 11"/>
          <p:cNvSpPr txBox="1"/>
          <p:nvPr/>
        </p:nvSpPr>
        <p:spPr>
          <a:xfrm>
            <a:off x="685800" y="914400"/>
            <a:ext cx="8153400" cy="4579715"/>
          </a:xfrm>
          <a:prstGeom prst="rect">
            <a:avLst/>
          </a:prstGeom>
          <a:noFill/>
        </p:spPr>
        <p:txBody>
          <a:bodyPr wrap="square" rtlCol="0">
            <a:spAutoFit/>
          </a:bodyPr>
          <a:lstStyle/>
          <a:p>
            <a:r>
              <a:rPr lang="fa-IR" sz="1800" b="0" dirty="0" smtClean="0">
                <a:solidFill>
                  <a:schemeClr val="tx1"/>
                </a:solidFill>
                <a:latin typeface="Tahoma" pitchFamily="34" charset="0"/>
                <a:cs typeface="Tahoma" pitchFamily="34" charset="0"/>
              </a:rPr>
              <a:t>1. نقش مقام‌های راهبردی و تمام دست‌اندرکاران (دولت، جامعه مدنی و بخش خصوصی) در پیشبرد تکنولوژی‌های اطلاعات و ارتباطات برای توسعه</a:t>
            </a:r>
          </a:p>
          <a:p>
            <a:r>
              <a:rPr lang="fa-IR" sz="1800" b="0" dirty="0" smtClean="0">
                <a:solidFill>
                  <a:schemeClr val="tx1"/>
                </a:solidFill>
                <a:latin typeface="Tahoma" pitchFamily="34" charset="0"/>
                <a:cs typeface="Tahoma" pitchFamily="34" charset="0"/>
              </a:rPr>
              <a:t>2. زیرساخت اطلاعات و ارتباطات</a:t>
            </a:r>
          </a:p>
          <a:p>
            <a:r>
              <a:rPr lang="fa-IR" sz="1800" b="0" dirty="0" smtClean="0">
                <a:solidFill>
                  <a:schemeClr val="tx1"/>
                </a:solidFill>
                <a:latin typeface="Tahoma" pitchFamily="34" charset="0"/>
                <a:cs typeface="Tahoma" pitchFamily="34" charset="0"/>
              </a:rPr>
              <a:t>3. دسترسی به اطلاعات و معرفت‌ها</a:t>
            </a:r>
          </a:p>
          <a:p>
            <a:r>
              <a:rPr lang="fa-IR" sz="1800" b="0" dirty="0" smtClean="0">
                <a:solidFill>
                  <a:schemeClr val="tx1"/>
                </a:solidFill>
                <a:latin typeface="Tahoma" pitchFamily="34" charset="0"/>
                <a:cs typeface="Tahoma" pitchFamily="34" charset="0"/>
              </a:rPr>
              <a:t>4. توانمند‌سازی</a:t>
            </a:r>
          </a:p>
          <a:p>
            <a:r>
              <a:rPr lang="fa-IR" sz="1800" b="0" dirty="0" smtClean="0">
                <a:solidFill>
                  <a:schemeClr val="tx1"/>
                </a:solidFill>
                <a:latin typeface="Tahoma" pitchFamily="34" charset="0"/>
                <a:cs typeface="Tahoma" pitchFamily="34" charset="0"/>
              </a:rPr>
              <a:t>5. ایجاد اطمینان و امنیت در کاربرد تکنولوژی‌های اطلاعات و ارتباطات</a:t>
            </a:r>
          </a:p>
          <a:p>
            <a:r>
              <a:rPr lang="fa-IR" sz="1800" b="0" dirty="0" smtClean="0">
                <a:solidFill>
                  <a:schemeClr val="tx1"/>
                </a:solidFill>
                <a:latin typeface="Tahoma" pitchFamily="34" charset="0"/>
                <a:cs typeface="Tahoma" pitchFamily="34" charset="0"/>
              </a:rPr>
              <a:t>6. آماده‌سازی محیط</a:t>
            </a:r>
          </a:p>
          <a:p>
            <a:r>
              <a:rPr lang="fa-IR" sz="1800" b="0" dirty="0" smtClean="0">
                <a:solidFill>
                  <a:schemeClr val="tx1"/>
                </a:solidFill>
                <a:latin typeface="Tahoma" pitchFamily="34" charset="0"/>
                <a:cs typeface="Tahoma" pitchFamily="34" charset="0"/>
              </a:rPr>
              <a:t>7. کاربردهای تکنولوژی اطلاعات و ارتباطات: دولت الکترونیك، تجارت الکترونیك، يادگیری الکترونیك، بهداشت الکترونیك، اشتغال الکترونیك، محیط زیست الکترونیك، كشاورزی الکترونیك، علم الکترونیك</a:t>
            </a:r>
          </a:p>
          <a:p>
            <a:r>
              <a:rPr lang="fa-IR" sz="1800" b="0" dirty="0" smtClean="0">
                <a:solidFill>
                  <a:schemeClr val="tx1"/>
                </a:solidFill>
                <a:latin typeface="Tahoma" pitchFamily="34" charset="0"/>
                <a:cs typeface="Tahoma" pitchFamily="34" charset="0"/>
              </a:rPr>
              <a:t>8. تنوع فرهنگی و هویت، تنوع زبانی و محتوای محلی</a:t>
            </a:r>
          </a:p>
          <a:p>
            <a:r>
              <a:rPr lang="fa-IR" sz="1800" b="0" dirty="0" smtClean="0">
                <a:solidFill>
                  <a:schemeClr val="tx1"/>
                </a:solidFill>
                <a:latin typeface="Tahoma" pitchFamily="34" charset="0"/>
                <a:cs typeface="Tahoma" pitchFamily="34" charset="0"/>
              </a:rPr>
              <a:t>9. رسانه‌ها</a:t>
            </a:r>
          </a:p>
          <a:p>
            <a:r>
              <a:rPr lang="fa-IR" sz="1800" b="0" dirty="0" smtClean="0">
                <a:solidFill>
                  <a:schemeClr val="tx1"/>
                </a:solidFill>
                <a:latin typeface="Tahoma" pitchFamily="34" charset="0"/>
                <a:cs typeface="Tahoma" pitchFamily="34" charset="0"/>
              </a:rPr>
              <a:t>10. ابعاد اخلاقی جامعة اطلاعاتی</a:t>
            </a:r>
          </a:p>
          <a:p>
            <a:r>
              <a:rPr lang="fa-IR" sz="1800" b="0" dirty="0" smtClean="0">
                <a:solidFill>
                  <a:schemeClr val="tx1"/>
                </a:solidFill>
                <a:latin typeface="Tahoma" pitchFamily="34" charset="0"/>
                <a:cs typeface="Tahoma" pitchFamily="34" charset="0"/>
              </a:rPr>
              <a:t>11. همکاری بین‌المللی و منطقه‌ای</a:t>
            </a:r>
          </a:p>
        </p:txBody>
      </p:sp>
      <p:pic>
        <p:nvPicPr>
          <p:cNvPr id="6" name="Picture 5" descr="actionlines.jpg"/>
          <p:cNvPicPr>
            <a:picLocks noChangeAspect="1"/>
          </p:cNvPicPr>
          <p:nvPr/>
        </p:nvPicPr>
        <p:blipFill>
          <a:blip r:embed="rId2" cstate="print"/>
          <a:stretch>
            <a:fillRect/>
          </a:stretch>
        </p:blipFill>
        <p:spPr>
          <a:xfrm>
            <a:off x="990600" y="3962400"/>
            <a:ext cx="2216285" cy="2422452"/>
          </a:xfrm>
          <a:prstGeom prst="rect">
            <a:avLst/>
          </a:prstGeom>
        </p:spPr>
      </p:pic>
    </p:spTree>
  </p:cSld>
  <p:clrMapOvr>
    <a:masterClrMapping/>
  </p:clrMapOvr>
  <p:transition advClick="0">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r>
              <a:rPr lang="fa-IR" dirty="0" smtClean="0">
                <a:solidFill>
                  <a:schemeClr val="tx1"/>
                </a:solidFill>
              </a:rPr>
              <a:t>خط عمل نهم: رسانه‌ها</a:t>
            </a:r>
          </a:p>
        </p:txBody>
      </p:sp>
      <p:sp>
        <p:nvSpPr>
          <p:cNvPr id="12" name="TextBox 11"/>
          <p:cNvSpPr txBox="1"/>
          <p:nvPr/>
        </p:nvSpPr>
        <p:spPr>
          <a:xfrm>
            <a:off x="685800" y="914400"/>
            <a:ext cx="8153400" cy="4302716"/>
          </a:xfrm>
          <a:prstGeom prst="rect">
            <a:avLst/>
          </a:prstGeom>
          <a:noFill/>
        </p:spPr>
        <p:txBody>
          <a:bodyPr wrap="square" rtlCol="0">
            <a:spAutoFit/>
          </a:bodyPr>
          <a:lstStyle/>
          <a:p>
            <a:r>
              <a:rPr lang="fa-IR" sz="1800" b="0" dirty="0" smtClean="0">
                <a:solidFill>
                  <a:schemeClr val="tx1"/>
                </a:solidFill>
                <a:latin typeface="Tahoma" pitchFamily="34" charset="0"/>
                <a:cs typeface="Tahoma" pitchFamily="34" charset="0"/>
              </a:rPr>
              <a:t>رسانه‌ها از نقش گسترده‌تر و تقویت شده تكنولوژي‌هاي اطلاع‌رسان و ارتباطي سود می‌برند که می‌تواند سهم رسانه‌ها در اجراي دستور جلسه توسعه پایدار فراسوي 2015 را تقویت کند.</a:t>
            </a:r>
          </a:p>
          <a:p>
            <a:r>
              <a:rPr lang="fa-IR" sz="1800" b="0" dirty="0" smtClean="0">
                <a:solidFill>
                  <a:schemeClr val="tx1"/>
                </a:solidFill>
                <a:latin typeface="Tahoma" pitchFamily="34" charset="0"/>
                <a:cs typeface="Tahoma" pitchFamily="34" charset="0"/>
              </a:rPr>
              <a:t>حق آزادی بیان همانطور که در ماده 19بیانیه جهانی حقوق بشر و ماده 19 کنوانسیون بین‌المللی حقوق سیاسی و مدنی توصيف شده است، برای نقش رسانه‌ها در جوامع اطلاعاتی و معرفتي ضروری است.</a:t>
            </a:r>
          </a:p>
          <a:p>
            <a:r>
              <a:rPr lang="fa-IR" sz="1800" b="0" dirty="0" smtClean="0">
                <a:solidFill>
                  <a:srgbClr val="CC9900"/>
                </a:solidFill>
                <a:latin typeface="Tahoma" pitchFamily="34" charset="0"/>
                <a:cs typeface="Tahoma" pitchFamily="34" charset="0"/>
              </a:rPr>
              <a:t>الف. </a:t>
            </a:r>
            <a:r>
              <a:rPr lang="fa-IR" sz="1800" b="0" dirty="0" smtClean="0">
                <a:solidFill>
                  <a:schemeClr val="tx1"/>
                </a:solidFill>
                <a:latin typeface="Tahoma" pitchFamily="34" charset="0"/>
                <a:cs typeface="Tahoma" pitchFamily="34" charset="0"/>
              </a:rPr>
              <a:t>با يادآوري پاراگراف 55 بیانیه اصول ژنو که نقش رسانه‌ها را در جامعه اطلاعاتی توضیح می‌دهد:</a:t>
            </a:r>
          </a:p>
          <a:p>
            <a:r>
              <a:rPr lang="fa-IR" sz="1800" b="0" dirty="0" smtClean="0">
                <a:solidFill>
                  <a:srgbClr val="CC9900"/>
                </a:solidFill>
                <a:latin typeface="Tahoma" pitchFamily="34" charset="0"/>
                <a:cs typeface="Tahoma" pitchFamily="34" charset="0"/>
              </a:rPr>
              <a:t>ب. </a:t>
            </a:r>
            <a:r>
              <a:rPr lang="fa-IR" sz="1800" b="0" dirty="0" smtClean="0">
                <a:solidFill>
                  <a:schemeClr val="tx1"/>
                </a:solidFill>
                <a:latin typeface="Tahoma" pitchFamily="34" charset="0"/>
                <a:cs typeface="Tahoma" pitchFamily="34" charset="0"/>
              </a:rPr>
              <a:t>تاکید مي‌كنيم همان حقوقی که مردم در حالت آفلاين دارند بايد در حالت آنلاين نيز از آن‌ها بهره‌مند باشند و اين امر بايد در مورد تمام پلتفرم‌هاي رسانه‌ها نيز كاربرد يابد.</a:t>
            </a:r>
          </a:p>
          <a:p>
            <a:r>
              <a:rPr lang="fa-IR" sz="1800" b="0" dirty="0" smtClean="0">
                <a:solidFill>
                  <a:srgbClr val="CC9900"/>
                </a:solidFill>
                <a:latin typeface="Tahoma" pitchFamily="34" charset="0"/>
                <a:cs typeface="Tahoma" pitchFamily="34" charset="0"/>
              </a:rPr>
              <a:t>ج. </a:t>
            </a:r>
            <a:r>
              <a:rPr lang="fa-IR" sz="1800" b="0" dirty="0" smtClean="0">
                <a:solidFill>
                  <a:schemeClr val="tx1"/>
                </a:solidFill>
                <a:latin typeface="Tahoma" pitchFamily="34" charset="0"/>
                <a:cs typeface="Tahoma" pitchFamily="34" charset="0"/>
              </a:rPr>
              <a:t>فرصت‌های برابر برای زنان و مردان در رسانه‌ها تشويق شود.</a:t>
            </a:r>
          </a:p>
          <a:p>
            <a:r>
              <a:rPr lang="fa-IR" sz="1800" b="0" dirty="0" smtClean="0">
                <a:solidFill>
                  <a:srgbClr val="CC9900"/>
                </a:solidFill>
                <a:latin typeface="Tahoma" pitchFamily="34" charset="0"/>
                <a:cs typeface="Tahoma" pitchFamily="34" charset="0"/>
              </a:rPr>
              <a:t>د. </a:t>
            </a:r>
            <a:r>
              <a:rPr lang="fa-IR" sz="1800" b="0" dirty="0" smtClean="0">
                <a:solidFill>
                  <a:schemeClr val="tx1"/>
                </a:solidFill>
                <a:latin typeface="Tahoma" pitchFamily="34" charset="0"/>
                <a:cs typeface="Tahoma" pitchFamily="34" charset="0"/>
              </a:rPr>
              <a:t>محیط امن و قادرساز برای روزنامه‌نگاران و کاركنان رسانه‌ها ارتقا يابد و اجرای طرح اقدام سازمان ملل درباره ایمنی روزنامه‌نگاران و مسئله مصونیت تسهيل شود.</a:t>
            </a:r>
          </a:p>
          <a:p>
            <a:endParaRPr lang="fa-IR" sz="1800" b="0" dirty="0" smtClean="0">
              <a:solidFill>
                <a:schemeClr val="tx1"/>
              </a:solidFill>
              <a:latin typeface="Tahoma" pitchFamily="34" charset="0"/>
              <a:cs typeface="Tahoma" pitchFamily="34" charset="0"/>
            </a:endParaRPr>
          </a:p>
        </p:txBody>
      </p:sp>
      <p:pic>
        <p:nvPicPr>
          <p:cNvPr id="6" name="Picture 5" descr="c9.png"/>
          <p:cNvPicPr>
            <a:picLocks noChangeAspect="1"/>
          </p:cNvPicPr>
          <p:nvPr/>
        </p:nvPicPr>
        <p:blipFill>
          <a:blip r:embed="rId2" cstate="print"/>
          <a:stretch>
            <a:fillRect/>
          </a:stretch>
        </p:blipFill>
        <p:spPr>
          <a:xfrm>
            <a:off x="4038600" y="4953000"/>
            <a:ext cx="1447800" cy="1447800"/>
          </a:xfrm>
          <a:prstGeom prst="rect">
            <a:avLst/>
          </a:prstGeom>
        </p:spPr>
      </p:pic>
    </p:spTree>
  </p:cSld>
  <p:clrMapOvr>
    <a:masterClrMapping/>
  </p:clrMapOvr>
  <p:transition advClick="0">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r>
              <a:rPr lang="fa-IR" dirty="0" smtClean="0">
                <a:solidFill>
                  <a:schemeClr val="tx1"/>
                </a:solidFill>
              </a:rPr>
              <a:t> چشم‌انداز  2015 -2003</a:t>
            </a:r>
          </a:p>
        </p:txBody>
      </p:sp>
      <p:sp>
        <p:nvSpPr>
          <p:cNvPr id="12" name="TextBox 11"/>
          <p:cNvSpPr txBox="1"/>
          <p:nvPr/>
        </p:nvSpPr>
        <p:spPr>
          <a:xfrm>
            <a:off x="685800" y="914400"/>
            <a:ext cx="8153400" cy="4745915"/>
          </a:xfrm>
          <a:prstGeom prst="rect">
            <a:avLst/>
          </a:prstGeom>
          <a:noFill/>
        </p:spPr>
        <p:txBody>
          <a:bodyPr wrap="square" rtlCol="0">
            <a:spAutoFit/>
          </a:bodyPr>
          <a:lstStyle/>
          <a:p>
            <a:pPr>
              <a:buFont typeface="Wingdings" pitchFamily="2" charset="2"/>
              <a:buChar char="q"/>
            </a:pPr>
            <a:r>
              <a:rPr lang="fa-IR" sz="1800" b="0" dirty="0" smtClean="0">
                <a:solidFill>
                  <a:srgbClr val="CC9900"/>
                </a:solidFill>
                <a:latin typeface="Tahoma" pitchFamily="34" charset="0"/>
                <a:cs typeface="Tahoma" pitchFamily="34" charset="0"/>
              </a:rPr>
              <a:t>چشم‌انداز:</a:t>
            </a:r>
          </a:p>
          <a:p>
            <a:pPr>
              <a:buFont typeface="Wingdings" pitchFamily="2" charset="2"/>
              <a:buChar char="q"/>
            </a:pPr>
            <a:r>
              <a:rPr lang="fa-IR" sz="1800" b="0" dirty="0" smtClean="0">
                <a:solidFill>
                  <a:schemeClr val="tx1"/>
                </a:solidFill>
                <a:latin typeface="Tahoma" pitchFamily="34" charset="0"/>
                <a:cs typeface="Tahoma" pitchFamily="34" charset="0"/>
              </a:rPr>
              <a:t>به نظر مي‌رسد با رجوع به عنوان اين نوشتار يعني ”چشم‌اندازهای رسانه‌ای در حال تغییر: نکات اثبات شده برای تعامل با روزنامه‌نگاران و اثرگذاران کلیدی“ چشم‌انداز موجود در برابر رسانه‌ها چيزي جز جامعه‌ اطلاعاتي و مولفه‌هاي آن نيست. چشم‌ا‌ندازي كه از سال 2003 به طور رسمي ترسيم شده است:</a:t>
            </a:r>
          </a:p>
          <a:p>
            <a:pPr>
              <a:buFont typeface="Wingdings" pitchFamily="2" charset="2"/>
              <a:buChar char="q"/>
            </a:pPr>
            <a:r>
              <a:rPr lang="fa-IR" sz="1800" b="0" dirty="0" smtClean="0">
                <a:solidFill>
                  <a:schemeClr val="tx1"/>
                </a:solidFill>
                <a:latin typeface="Tahoma" pitchFamily="34" charset="0"/>
                <a:cs typeface="Tahoma" pitchFamily="34" charset="0"/>
              </a:rPr>
              <a:t>"ما بار دیگر علاقه و تعهد خود را در مورد ایجاد جامعه اطلاعاتی مردم‌محور، همه شمول و توسعه مدار بر اساس اصول و اهداف منشور سازمان ملل، حقوق بین‌الملل و چند جانبه‌گرایی، با احترام و حمایت از اعلامیه حقوق بشر، بطوریکه مردم در سراسر دنیا قادر به ایجاد، دسترسی، استفاده و به اشتراک‌گذاری اطلاعات و دانش برای دستیابی به استعدادهای‌شان با هدف ارتقاء توسعه پایدار، بهبود کیفیت زندگی، از بین بردن فقر و دستیابی به اهداف پذیرفته شده بین‌المللی توسعه در اعلامیه هزاره باشند، اعلام می‌کنیم.”</a:t>
            </a:r>
          </a:p>
          <a:p>
            <a:pPr>
              <a:buFont typeface="Wingdings" pitchFamily="2" charset="2"/>
              <a:buChar char="q"/>
            </a:pPr>
            <a:r>
              <a:rPr lang="fa-IR" sz="1800" b="0" dirty="0" smtClean="0">
                <a:solidFill>
                  <a:schemeClr val="tx1"/>
                </a:solidFill>
                <a:latin typeface="Tahoma" pitchFamily="34" charset="0"/>
                <a:cs typeface="Tahoma" pitchFamily="34" charset="0"/>
              </a:rPr>
              <a:t> </a:t>
            </a:r>
            <a:r>
              <a:rPr lang="fa-IR" sz="1800" b="0" dirty="0" smtClean="0">
                <a:solidFill>
                  <a:srgbClr val="CC9900"/>
                </a:solidFill>
                <a:latin typeface="Tahoma" pitchFamily="34" charset="0"/>
                <a:cs typeface="Tahoma" pitchFamily="34" charset="0"/>
              </a:rPr>
              <a:t>مهم‌ترین وجوه چشم‌انداز: </a:t>
            </a:r>
            <a:r>
              <a:rPr lang="fa-IR" sz="1800" b="0" dirty="0" smtClean="0">
                <a:solidFill>
                  <a:schemeClr val="tx1"/>
                </a:solidFill>
                <a:latin typeface="Tahoma" pitchFamily="34" charset="0"/>
                <a:cs typeface="Tahoma" pitchFamily="34" charset="0"/>
              </a:rPr>
              <a:t>مردم مدار بودن، همه شمول بودن و توسعه مداري </a:t>
            </a:r>
          </a:p>
          <a:p>
            <a:pPr>
              <a:buFont typeface="Wingdings" pitchFamily="2" charset="2"/>
              <a:buChar char="q"/>
            </a:pPr>
            <a:r>
              <a:rPr lang="fa-IR" sz="1800" b="0" dirty="0" smtClean="0">
                <a:solidFill>
                  <a:schemeClr val="tx1"/>
                </a:solidFill>
                <a:latin typeface="Tahoma" pitchFamily="34" charset="0"/>
                <a:cs typeface="Tahoma" pitchFamily="34" charset="0"/>
              </a:rPr>
              <a:t> اين  سه محور از ديدگاه من كماكان جزو اصلي‌ترين دستور جلسه‌هاي رسانه‌ها خواهند ماند و در عين حال مردم محور بودن هم مي‌تواند اولويت اصلي روابط عمومي‌هاي مدرن قلمداد شود.</a:t>
            </a:r>
          </a:p>
        </p:txBody>
      </p:sp>
    </p:spTree>
  </p:cSld>
  <p:clrMapOvr>
    <a:masterClrMapping/>
  </p:clrMapOvr>
  <p:transition advClick="0">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9225"/>
            <a:ext cx="8458200" cy="460375"/>
          </a:xfrm>
        </p:spPr>
        <p:txBody>
          <a:bodyPr/>
          <a:lstStyle/>
          <a:p>
            <a:r>
              <a:rPr lang="fa-IR" dirty="0" smtClean="0">
                <a:solidFill>
                  <a:schemeClr val="tx1"/>
                </a:solidFill>
              </a:rPr>
              <a:t>نكات اثبات شده تعاملي</a:t>
            </a:r>
          </a:p>
        </p:txBody>
      </p:sp>
      <p:sp>
        <p:nvSpPr>
          <p:cNvPr id="12" name="TextBox 11"/>
          <p:cNvSpPr txBox="1"/>
          <p:nvPr/>
        </p:nvSpPr>
        <p:spPr>
          <a:xfrm>
            <a:off x="685800" y="914400"/>
            <a:ext cx="8229600" cy="4967514"/>
          </a:xfrm>
          <a:prstGeom prst="rect">
            <a:avLst/>
          </a:prstGeom>
          <a:noFill/>
        </p:spPr>
        <p:txBody>
          <a:bodyPr wrap="square" rtlCol="0">
            <a:spAutoFit/>
          </a:bodyPr>
          <a:lstStyle/>
          <a:p>
            <a:pPr>
              <a:buFont typeface="Wingdings" pitchFamily="2" charset="2"/>
              <a:buChar char="q"/>
            </a:pPr>
            <a:r>
              <a:rPr lang="fa-IR" sz="1800" b="0" dirty="0" smtClean="0">
                <a:solidFill>
                  <a:srgbClr val="CC9900"/>
                </a:solidFill>
                <a:latin typeface="Tahoma" pitchFamily="34" charset="0"/>
                <a:cs typeface="Tahoma" pitchFamily="34" charset="0"/>
              </a:rPr>
              <a:t>نكات اثبات شده تعاملي:</a:t>
            </a:r>
          </a:p>
          <a:p>
            <a:pPr>
              <a:buFont typeface="Wingdings" pitchFamily="2" charset="2"/>
              <a:buChar char="q"/>
            </a:pPr>
            <a:r>
              <a:rPr lang="fa-IR" sz="1800" b="0" dirty="0" smtClean="0">
                <a:solidFill>
                  <a:schemeClr val="tx1"/>
                </a:solidFill>
                <a:latin typeface="Tahoma" pitchFamily="34" charset="0"/>
                <a:cs typeface="Tahoma" pitchFamily="34" charset="0"/>
              </a:rPr>
              <a:t>از ديدگاه من نكات اثبات شده براي تعامل با روزنامه‌نگاران چيزي جز يازده خط عمل جامعه اطلاعاتي نيست</a:t>
            </a:r>
          </a:p>
          <a:p>
            <a:pPr>
              <a:buFont typeface="Wingdings" pitchFamily="2" charset="2"/>
              <a:buChar char="q"/>
            </a:pPr>
            <a:r>
              <a:rPr lang="fa-IR" sz="1800" b="0" dirty="0" smtClean="0">
                <a:solidFill>
                  <a:schemeClr val="tx1"/>
                </a:solidFill>
                <a:latin typeface="Tahoma" pitchFamily="34" charset="0"/>
                <a:cs typeface="Tahoma" pitchFamily="34" charset="0"/>
              </a:rPr>
              <a:t> توجه رسانه‌اي به نقش مقام‌های راهبردی و تمام دست‌اندرکاران (دولت، جامعة مدنی و بخش خصوصی) در پیشبرد تکنولوژی‌های اطلاعاتي و ارتباطاتي برای توسعه؛ زیرساخت‌هاي اطلاعاتي و ارتباطاتي؛ دسترسی به اطلاعات و معرفت‌؛ توانمند‌سازی مردم در مقولات مرتبط با تكنولوژي‌هاي ارتباطي و اطلاع رسان؛ اطمینان و امنیت در کاربرد تکنولوژی‌ها؛ آماده‌سازی محیط‌هاي اجتماعي از جنبه ارتباطي، </a:t>
            </a:r>
            <a:r>
              <a:rPr lang="fa-IR" sz="1800" b="0" dirty="0" smtClean="0">
                <a:solidFill>
                  <a:srgbClr val="CC9900"/>
                </a:solidFill>
                <a:latin typeface="Tahoma" pitchFamily="34" charset="0"/>
                <a:cs typeface="Tahoma" pitchFamily="34" charset="0"/>
              </a:rPr>
              <a:t>*</a:t>
            </a:r>
            <a:r>
              <a:rPr lang="fa-IR" sz="1800" b="0" dirty="0" smtClean="0">
                <a:solidFill>
                  <a:schemeClr val="tx1"/>
                </a:solidFill>
                <a:latin typeface="Tahoma" pitchFamily="34" charset="0"/>
                <a:cs typeface="Tahoma" pitchFamily="34" charset="0"/>
              </a:rPr>
              <a:t>کاربردهای تکنولوژی‌هاي اطلاعاتی و ارتباطاتی در عرصه‌هاي مشتمل بر تجارت الکترونیک، یادگیری الکترونیک، بهداشت الکترونیک، اشتغال الکترونیک، محیط زیست الکترونیک، کشاورزی الکترونیک و علم الکترونیک</a:t>
            </a:r>
            <a:r>
              <a:rPr lang="fa-IR" sz="1800" b="0" dirty="0" smtClean="0">
                <a:solidFill>
                  <a:srgbClr val="CC9900"/>
                </a:solidFill>
                <a:latin typeface="Tahoma" pitchFamily="34" charset="0"/>
                <a:cs typeface="Tahoma" pitchFamily="34" charset="0"/>
              </a:rPr>
              <a:t>*نقش روابط عمومي‌ها به ويژه در كاربردهاي الكترونيك (خط هفتم) دستخوش تغيير پايه‌اي خواهد شد؛ </a:t>
            </a:r>
            <a:r>
              <a:rPr lang="fa-IR" sz="1800" b="0" dirty="0" smtClean="0">
                <a:solidFill>
                  <a:schemeClr val="tx1"/>
                </a:solidFill>
                <a:latin typeface="Tahoma" pitchFamily="34" charset="0"/>
                <a:cs typeface="Tahoma" pitchFamily="34" charset="0"/>
              </a:rPr>
              <a:t>تنوع فرهنگی و هویت، تنوع زبانی و محتوای محلی؛ توسعه پایدار؛ آزادی بیان و توجه به هم‌سنگ شدن حقوق مردم در حالت آفلاين با حالت آنلاين در مورد تمام پلتفرم‌هاي رسانه‌‌اي؛ فرصت‌های برابر برای زنان و مردان در رسانه‌ها؛ محیط امن و قادرساز برای روزنامه نگاران و کاركنان رسانه‌ها و به طور كلي ایمنی روزنامه‌نگاران؛ ابعاد اخلاقی جامعة اطلاعاتی؛ همکاری بین‌المللی و منطقه‌ای.</a:t>
            </a:r>
          </a:p>
        </p:txBody>
      </p:sp>
    </p:spTree>
  </p:cSld>
  <p:clrMapOvr>
    <a:masterClrMapping/>
  </p:clrMapOvr>
  <p:transition advClick="0">
    <p:wipe/>
  </p:transition>
  <p:timing>
    <p:tnLst>
      <p:par>
        <p:cTn id="1" dur="indefinite" restart="never" nodeType="tmRoot"/>
      </p:par>
    </p:tnLst>
  </p:timing>
</p:sld>
</file>

<file path=ppt/theme/theme1.xml><?xml version="1.0" encoding="utf-8"?>
<a:theme xmlns:a="http://schemas.openxmlformats.org/drawingml/2006/main" name="strategeis">
  <a:themeElements>
    <a:clrScheme name="ms01_1 3">
      <a:dk1>
        <a:srgbClr val="000000"/>
      </a:dk1>
      <a:lt1>
        <a:srgbClr val="FFFFFF"/>
      </a:lt1>
      <a:dk2>
        <a:srgbClr val="515F7B"/>
      </a:dk2>
      <a:lt2>
        <a:srgbClr val="CACACA"/>
      </a:lt2>
      <a:accent1>
        <a:srgbClr val="9FCAD3"/>
      </a:accent1>
      <a:accent2>
        <a:srgbClr val="839EE3"/>
      </a:accent2>
      <a:accent3>
        <a:srgbClr val="FFFFFF"/>
      </a:accent3>
      <a:accent4>
        <a:srgbClr val="000000"/>
      </a:accent4>
      <a:accent5>
        <a:srgbClr val="CDE1E6"/>
      </a:accent5>
      <a:accent6>
        <a:srgbClr val="768FCE"/>
      </a:accent6>
      <a:hlink>
        <a:srgbClr val="68CCB7"/>
      </a:hlink>
      <a:folHlink>
        <a:srgbClr val="F4D17A"/>
      </a:folHlink>
    </a:clrScheme>
    <a:fontScheme name="ms01_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742950" marR="0" indent="-285750" algn="r" defTabSz="914400" rtl="1" eaLnBrk="1" fontAlgn="base" latinLnBrk="0" hangingPunct="1">
          <a:lnSpc>
            <a:spcPct val="100000"/>
          </a:lnSpc>
          <a:spcBef>
            <a:spcPct val="20000"/>
          </a:spcBef>
          <a:spcAft>
            <a:spcPct val="0"/>
          </a:spcAft>
          <a:buClr>
            <a:schemeClr val="tx2"/>
          </a:buClr>
          <a:buSzTx/>
          <a:buFont typeface="Arial" charset="0"/>
          <a:buNone/>
          <a:tabLst/>
          <a:defRPr kumimoji="0" lang="en-US" sz="2800" b="1" i="0" u="none" strike="noStrike" cap="none" normalizeH="0" baseline="0" smtClean="0">
            <a:ln>
              <a:noFill/>
            </a:ln>
            <a:solidFill>
              <a:schemeClr val="bg1"/>
            </a:solidFill>
            <a:effectLst/>
            <a:latin typeface="Arial" charset="0"/>
            <a:cs typeface="B Yagut" pitchFamily="2" charset="-7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742950" marR="0" indent="-285750" algn="r" defTabSz="914400" rtl="1" eaLnBrk="1" fontAlgn="base" latinLnBrk="0" hangingPunct="1">
          <a:lnSpc>
            <a:spcPct val="100000"/>
          </a:lnSpc>
          <a:spcBef>
            <a:spcPct val="20000"/>
          </a:spcBef>
          <a:spcAft>
            <a:spcPct val="0"/>
          </a:spcAft>
          <a:buClr>
            <a:schemeClr val="tx2"/>
          </a:buClr>
          <a:buSzTx/>
          <a:buFont typeface="Arial" charset="0"/>
          <a:buNone/>
          <a:tabLst/>
          <a:defRPr kumimoji="0" lang="en-US" sz="2800" b="1" i="0" u="none" strike="noStrike" cap="none" normalizeH="0" baseline="0" smtClean="0">
            <a:ln>
              <a:noFill/>
            </a:ln>
            <a:solidFill>
              <a:schemeClr val="bg1"/>
            </a:solidFill>
            <a:effectLst/>
            <a:latin typeface="Arial" charset="0"/>
            <a:cs typeface="B Yagut" pitchFamily="2" charset="-78"/>
          </a:defRPr>
        </a:defPPr>
      </a:lstStyle>
    </a:lnDef>
    <a:txDef>
      <a:spPr>
        <a:noFill/>
      </a:spPr>
      <a:bodyPr wrap="square" rtlCol="0">
        <a:spAutoFit/>
      </a:bodyPr>
      <a:lstStyle>
        <a:defPPr>
          <a:defRPr sz="2000" b="0" dirty="0" smtClean="0">
            <a:solidFill>
              <a:schemeClr val="tx1"/>
            </a:solidFill>
            <a:latin typeface="Tahoma" pitchFamily="34" charset="0"/>
            <a:cs typeface="Tahoma" pitchFamily="34" charset="0"/>
          </a:defRPr>
        </a:defPPr>
      </a:lstStyle>
    </a:txDef>
  </a:objectDefaults>
  <a:extraClrSchemeLst>
    <a:extraClrScheme>
      <a:clrScheme name="ms01_1 1">
        <a:dk1>
          <a:srgbClr val="000066"/>
        </a:dk1>
        <a:lt1>
          <a:srgbClr val="FFFFFF"/>
        </a:lt1>
        <a:dk2>
          <a:srgbClr val="425A8A"/>
        </a:dk2>
        <a:lt2>
          <a:srgbClr val="CACACA"/>
        </a:lt2>
        <a:accent1>
          <a:srgbClr val="D5CC9D"/>
        </a:accent1>
        <a:accent2>
          <a:srgbClr val="C4DA8C"/>
        </a:accent2>
        <a:accent3>
          <a:srgbClr val="FFFFFF"/>
        </a:accent3>
        <a:accent4>
          <a:srgbClr val="000056"/>
        </a:accent4>
        <a:accent5>
          <a:srgbClr val="E7E2CC"/>
        </a:accent5>
        <a:accent6>
          <a:srgbClr val="B1C57E"/>
        </a:accent6>
        <a:hlink>
          <a:srgbClr val="8DBFC3"/>
        </a:hlink>
        <a:folHlink>
          <a:srgbClr val="DBB093"/>
        </a:folHlink>
      </a:clrScheme>
      <a:clrMap bg1="lt1" tx1="dk1" bg2="lt2" tx2="dk2" accent1="accent1" accent2="accent2" accent3="accent3" accent4="accent4" accent5="accent5" accent6="accent6" hlink="hlink" folHlink="folHlink"/>
    </a:extraClrScheme>
    <a:extraClrScheme>
      <a:clrScheme name="ms01_1 2">
        <a:dk1>
          <a:srgbClr val="000066"/>
        </a:dk1>
        <a:lt1>
          <a:srgbClr val="FFFFFF"/>
        </a:lt1>
        <a:dk2>
          <a:srgbClr val="50797C"/>
        </a:dk2>
        <a:lt2>
          <a:srgbClr val="CACACA"/>
        </a:lt2>
        <a:accent1>
          <a:srgbClr val="9CD6D3"/>
        </a:accent1>
        <a:accent2>
          <a:srgbClr val="82C3E4"/>
        </a:accent2>
        <a:accent3>
          <a:srgbClr val="FFFFFF"/>
        </a:accent3>
        <a:accent4>
          <a:srgbClr val="000056"/>
        </a:accent4>
        <a:accent5>
          <a:srgbClr val="CBE8E6"/>
        </a:accent5>
        <a:accent6>
          <a:srgbClr val="75B0CF"/>
        </a:accent6>
        <a:hlink>
          <a:srgbClr val="CDC483"/>
        </a:hlink>
        <a:folHlink>
          <a:srgbClr val="9B9CD3"/>
        </a:folHlink>
      </a:clrScheme>
      <a:clrMap bg1="lt1" tx1="dk1" bg2="lt2" tx2="dk2" accent1="accent1" accent2="accent2" accent3="accent3" accent4="accent4" accent5="accent5" accent6="accent6" hlink="hlink" folHlink="folHlink"/>
    </a:extraClrScheme>
    <a:extraClrScheme>
      <a:clrScheme name="ms01_1 3">
        <a:dk1>
          <a:srgbClr val="000000"/>
        </a:dk1>
        <a:lt1>
          <a:srgbClr val="FFFFFF"/>
        </a:lt1>
        <a:dk2>
          <a:srgbClr val="515F7B"/>
        </a:dk2>
        <a:lt2>
          <a:srgbClr val="CACACA"/>
        </a:lt2>
        <a:accent1>
          <a:srgbClr val="9FCAD3"/>
        </a:accent1>
        <a:accent2>
          <a:srgbClr val="839EE3"/>
        </a:accent2>
        <a:accent3>
          <a:srgbClr val="FFFFFF"/>
        </a:accent3>
        <a:accent4>
          <a:srgbClr val="000000"/>
        </a:accent4>
        <a:accent5>
          <a:srgbClr val="CDE1E6"/>
        </a:accent5>
        <a:accent6>
          <a:srgbClr val="768FCE"/>
        </a:accent6>
        <a:hlink>
          <a:srgbClr val="68CCB7"/>
        </a:hlink>
        <a:folHlink>
          <a:srgbClr val="F4D17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strategeis</Template>
  <TotalTime>617</TotalTime>
  <Words>2667</Words>
  <Application>Microsoft Office PowerPoint</Application>
  <PresentationFormat>On-screen Show (4:3)</PresentationFormat>
  <Paragraphs>110</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strategeis</vt:lpstr>
      <vt:lpstr>چشم‌اندازهای رسانه‌ای در حال تغییر: </vt:lpstr>
      <vt:lpstr>طرح مسئله</vt:lpstr>
      <vt:lpstr>راه طي شده: 6 سند مورد استناد</vt:lpstr>
      <vt:lpstr>رویدادهاي سطح بالای وسیس+ 10 </vt:lpstr>
      <vt:lpstr>يك عبارت و يك واژه</vt:lpstr>
      <vt:lpstr>11خط عمل</vt:lpstr>
      <vt:lpstr>خط عمل نهم: رسانه‌ها</vt:lpstr>
      <vt:lpstr> چشم‌انداز  2015 -2003</vt:lpstr>
      <vt:lpstr>نكات اثبات شده تعاملي</vt:lpstr>
      <vt:lpstr>قلمروهاي داراي الويت</vt:lpstr>
      <vt:lpstr>ادامه قلمروهاي داراي اولويت</vt:lpstr>
      <vt:lpstr>كدام چالش‌ها؟</vt:lpstr>
      <vt:lpstr>ادامه چالش‌ها:</vt:lpstr>
      <vt:lpstr>اثرگذاران كليدي چه كساني هستند؟ </vt:lpstr>
      <vt:lpstr>اثرگذاران كليدي: پرسش از روابط عمومي‌ها</vt:lpstr>
      <vt:lpstr>گذاران كليدي: ادامه پرسش از روابط عمومي‌ها</vt:lpstr>
      <vt:lpstr>اثرگذاران كليدي: جايگاه بهتر رسانه‌ها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استراتژي‌هاي توليد محتواي روزنامه‌ آنلاين</dc:title>
  <dc:creator>Bagherian</dc:creator>
  <cp:lastModifiedBy>Bagherian</cp:lastModifiedBy>
  <cp:revision>103</cp:revision>
  <dcterms:created xsi:type="dcterms:W3CDTF">2011-11-12T15:54:44Z</dcterms:created>
  <dcterms:modified xsi:type="dcterms:W3CDTF">2014-10-16T11:55:47Z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TC011367971033</vt:lpwstr>
  </property>
</Properties>
</file>