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diagrams/data5.xml" ContentType="application/vnd.openxmlformats-officedocument.drawingml.diagramData+xml"/>
  <Override PartName="/ppt/slides/slide89.xml" ContentType="application/vnd.openxmlformats-officedocument.presentationml.slide+xml"/>
  <Override PartName="/ppt/slides/slide98.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1288" r:id="rId2"/>
    <p:sldId id="270" r:id="rId3"/>
    <p:sldId id="271" r:id="rId4"/>
    <p:sldId id="970" r:id="rId5"/>
    <p:sldId id="968" r:id="rId6"/>
    <p:sldId id="1051" r:id="rId7"/>
    <p:sldId id="1160" r:id="rId8"/>
    <p:sldId id="1161" r:id="rId9"/>
    <p:sldId id="1162" r:id="rId10"/>
    <p:sldId id="1163" r:id="rId11"/>
    <p:sldId id="1164" r:id="rId12"/>
    <p:sldId id="1165" r:id="rId13"/>
    <p:sldId id="1166" r:id="rId14"/>
    <p:sldId id="1167" r:id="rId15"/>
    <p:sldId id="1168" r:id="rId16"/>
    <p:sldId id="1169" r:id="rId17"/>
    <p:sldId id="1170" r:id="rId18"/>
    <p:sldId id="1171" r:id="rId19"/>
    <p:sldId id="1172" r:id="rId20"/>
    <p:sldId id="1173" r:id="rId21"/>
    <p:sldId id="1174" r:id="rId22"/>
    <p:sldId id="1175" r:id="rId23"/>
    <p:sldId id="1176" r:id="rId24"/>
    <p:sldId id="1177" r:id="rId25"/>
    <p:sldId id="1178" r:id="rId26"/>
    <p:sldId id="1179" r:id="rId27"/>
    <p:sldId id="1180" r:id="rId28"/>
    <p:sldId id="1181" r:id="rId29"/>
    <p:sldId id="1182" r:id="rId30"/>
    <p:sldId id="1183" r:id="rId31"/>
    <p:sldId id="1192" r:id="rId32"/>
    <p:sldId id="1410" r:id="rId33"/>
    <p:sldId id="1411" r:id="rId34"/>
    <p:sldId id="1412" r:id="rId35"/>
    <p:sldId id="1391" r:id="rId36"/>
    <p:sldId id="1392" r:id="rId37"/>
    <p:sldId id="1362" r:id="rId38"/>
    <p:sldId id="1363" r:id="rId39"/>
    <p:sldId id="1364" r:id="rId40"/>
    <p:sldId id="1365" r:id="rId41"/>
    <p:sldId id="1366" r:id="rId42"/>
    <p:sldId id="1367" r:id="rId43"/>
    <p:sldId id="1368" r:id="rId44"/>
    <p:sldId id="1369" r:id="rId45"/>
    <p:sldId id="1370" r:id="rId46"/>
    <p:sldId id="1371" r:id="rId47"/>
    <p:sldId id="1372" r:id="rId48"/>
    <p:sldId id="1373" r:id="rId49"/>
    <p:sldId id="1377" r:id="rId50"/>
    <p:sldId id="1378" r:id="rId51"/>
    <p:sldId id="1379" r:id="rId52"/>
    <p:sldId id="1380" r:id="rId53"/>
    <p:sldId id="1382" r:id="rId54"/>
    <p:sldId id="1383" r:id="rId55"/>
    <p:sldId id="1384" r:id="rId56"/>
    <p:sldId id="1385" r:id="rId57"/>
    <p:sldId id="1386" r:id="rId58"/>
    <p:sldId id="1387" r:id="rId59"/>
    <p:sldId id="1388" r:id="rId60"/>
    <p:sldId id="1389" r:id="rId61"/>
    <p:sldId id="1390" r:id="rId62"/>
    <p:sldId id="1413" r:id="rId63"/>
    <p:sldId id="1314" r:id="rId64"/>
    <p:sldId id="1393" r:id="rId65"/>
    <p:sldId id="1317" r:id="rId66"/>
    <p:sldId id="1318" r:id="rId67"/>
    <p:sldId id="1322" r:id="rId68"/>
    <p:sldId id="1319" r:id="rId69"/>
    <p:sldId id="1326" r:id="rId70"/>
    <p:sldId id="1320" r:id="rId71"/>
    <p:sldId id="1409" r:id="rId72"/>
    <p:sldId id="1321" r:id="rId73"/>
    <p:sldId id="1394" r:id="rId74"/>
    <p:sldId id="1244" r:id="rId75"/>
    <p:sldId id="1395" r:id="rId76"/>
    <p:sldId id="1397" r:id="rId77"/>
    <p:sldId id="1398" r:id="rId78"/>
    <p:sldId id="1399" r:id="rId79"/>
    <p:sldId id="1400" r:id="rId80"/>
    <p:sldId id="1401" r:id="rId81"/>
    <p:sldId id="1402" r:id="rId82"/>
    <p:sldId id="1403" r:id="rId83"/>
    <p:sldId id="1404" r:id="rId84"/>
    <p:sldId id="1405" r:id="rId85"/>
    <p:sldId id="1406" r:id="rId86"/>
    <p:sldId id="1407" r:id="rId87"/>
    <p:sldId id="1408" r:id="rId88"/>
    <p:sldId id="1245" r:id="rId89"/>
    <p:sldId id="1257" r:id="rId90"/>
    <p:sldId id="1259" r:id="rId91"/>
    <p:sldId id="1260" r:id="rId92"/>
    <p:sldId id="1246" r:id="rId93"/>
    <p:sldId id="1247" r:id="rId94"/>
    <p:sldId id="1249" r:id="rId95"/>
    <p:sldId id="1276" r:id="rId96"/>
    <p:sldId id="1277" r:id="rId97"/>
    <p:sldId id="1278" r:id="rId98"/>
    <p:sldId id="1251" r:id="rId99"/>
    <p:sldId id="1252" r:id="rId100"/>
    <p:sldId id="1253" r:id="rId101"/>
    <p:sldId id="1052" r:id="rId102"/>
    <p:sldId id="1054" r:id="rId103"/>
    <p:sldId id="1222" r:id="rId104"/>
    <p:sldId id="1064" r:id="rId105"/>
    <p:sldId id="1311" r:id="rId106"/>
  </p:sldIdLst>
  <p:sldSz cx="9144000" cy="5143500" type="screen16x9"/>
  <p:notesSz cx="6858000" cy="9144000"/>
  <p:custDataLst>
    <p:tags r:id="rId10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239">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928"/>
    <a:srgbClr val="BDD8F3"/>
    <a:srgbClr val="008080"/>
    <a:srgbClr val="CC0000"/>
    <a:srgbClr val="34598D"/>
    <a:srgbClr val="8EC9FB"/>
    <a:srgbClr val="648ABC"/>
    <a:srgbClr val="F3BC1B"/>
    <a:srgbClr val="F5802D"/>
    <a:srgbClr val="3C8FE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2819" autoAdjust="0"/>
  </p:normalViewPr>
  <p:slideViewPr>
    <p:cSldViewPr snapToObjects="1" showGuides="1">
      <p:cViewPr varScale="1">
        <p:scale>
          <a:sx n="73" d="100"/>
          <a:sy n="73" d="100"/>
        </p:scale>
        <p:origin x="-930" y="-90"/>
      </p:cViewPr>
      <p:guideLst>
        <p:guide orient="horz" pos="3239"/>
        <p:guide/>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_rels/data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image" Target="../media/image159.jpeg"/><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image" Target="../media/image159.jpeg"/><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diagrams/colors1.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A205C8-F89A-4C8D-A48C-B8229AE70FB2}" type="doc">
      <dgm:prSet loTypeId="urn:microsoft.com/office/officeart/2005/8/layout/cycle5" loCatId="cycle" qsTypeId="urn:microsoft.com/office/officeart/2005/8/quickstyle/3d2" qsCatId="3D" csTypeId="urn:microsoft.com/office/officeart/2005/8/colors/colorful1#8" csCatId="colorful" phldr="1"/>
      <dgm:spPr/>
      <dgm:t>
        <a:bodyPr/>
        <a:lstStyle/>
        <a:p>
          <a:endParaRPr lang="en-US"/>
        </a:p>
      </dgm:t>
    </dgm:pt>
    <dgm:pt modelId="{F430B84B-C539-4C9A-B1D4-CF5A597293AC}">
      <dgm:prSet phldrT="[Text]"/>
      <dgm:spPr/>
      <dgm:t>
        <a:bodyPr/>
        <a:lstStyle/>
        <a:p>
          <a:r>
            <a:rPr lang="fa-IR" dirty="0" smtClean="0">
              <a:cs typeface="B Titr" pitchFamily="2" charset="-78"/>
            </a:rPr>
            <a:t>وضعیت </a:t>
          </a:r>
          <a:r>
            <a:rPr lang="fa-IR" dirty="0" smtClean="0">
              <a:cs typeface="B Titr" pitchFamily="2" charset="-78"/>
            </a:rPr>
            <a:t>فعلی</a:t>
          </a:r>
          <a:endParaRPr lang="en-US" dirty="0">
            <a:cs typeface="B Titr" pitchFamily="2" charset="-78"/>
          </a:endParaRPr>
        </a:p>
      </dgm:t>
    </dgm:pt>
    <dgm:pt modelId="{57B290C7-5F4F-4557-9E3B-94F2511DE151}" type="parTrans" cxnId="{715399C9-9BF9-43D5-B76F-8066136BBB4E}">
      <dgm:prSet/>
      <dgm:spPr/>
      <dgm:t>
        <a:bodyPr/>
        <a:lstStyle/>
        <a:p>
          <a:endParaRPr lang="en-US"/>
        </a:p>
      </dgm:t>
    </dgm:pt>
    <dgm:pt modelId="{B2A29836-4FB3-4087-875B-B0A5079AB00E}" type="sibTrans" cxnId="{715399C9-9BF9-43D5-B76F-8066136BBB4E}">
      <dgm:prSet/>
      <dgm:spPr/>
      <dgm:t>
        <a:bodyPr/>
        <a:lstStyle/>
        <a:p>
          <a:endParaRPr lang="en-US"/>
        </a:p>
      </dgm:t>
    </dgm:pt>
    <dgm:pt modelId="{9F8F03BA-1E0F-4FF6-B1F0-429D32691F67}">
      <dgm:prSet phldrT="[Text]"/>
      <dgm:spPr>
        <a:solidFill>
          <a:srgbClr val="FF0000"/>
        </a:solidFill>
      </dgm:spPr>
      <dgm:t>
        <a:bodyPr/>
        <a:lstStyle/>
        <a:p>
          <a:r>
            <a:rPr lang="fa-IR" dirty="0" smtClean="0">
              <a:cs typeface="B Titr" pitchFamily="2" charset="-78"/>
            </a:rPr>
            <a:t>هم اندیشی تیمی</a:t>
          </a:r>
          <a:endParaRPr lang="en-US" dirty="0">
            <a:cs typeface="B Titr" pitchFamily="2" charset="-78"/>
          </a:endParaRPr>
        </a:p>
      </dgm:t>
    </dgm:pt>
    <dgm:pt modelId="{C8A2470D-2755-4204-A964-90EFD655025E}" type="parTrans" cxnId="{FEE41600-3D55-4ED3-94E0-CB47EA8F2E7A}">
      <dgm:prSet/>
      <dgm:spPr/>
      <dgm:t>
        <a:bodyPr/>
        <a:lstStyle/>
        <a:p>
          <a:endParaRPr lang="en-US"/>
        </a:p>
      </dgm:t>
    </dgm:pt>
    <dgm:pt modelId="{8E2FEFF5-028B-4D18-BE60-F29FA7C47658}" type="sibTrans" cxnId="{FEE41600-3D55-4ED3-94E0-CB47EA8F2E7A}">
      <dgm:prSet/>
      <dgm:spPr/>
      <dgm:t>
        <a:bodyPr/>
        <a:lstStyle/>
        <a:p>
          <a:endParaRPr lang="en-US"/>
        </a:p>
      </dgm:t>
    </dgm:pt>
    <dgm:pt modelId="{90484131-5B03-43BD-BD13-46A978100776}">
      <dgm:prSet phldrT="[Text]"/>
      <dgm:spPr/>
      <dgm:t>
        <a:bodyPr/>
        <a:lstStyle/>
        <a:p>
          <a:r>
            <a:rPr lang="fa-IR" dirty="0" smtClean="0">
              <a:cs typeface="B Titr" pitchFamily="2" charset="-78"/>
            </a:rPr>
            <a:t>عمل کردن</a:t>
          </a:r>
          <a:endParaRPr lang="en-US" dirty="0">
            <a:cs typeface="B Titr" pitchFamily="2" charset="-78"/>
          </a:endParaRPr>
        </a:p>
      </dgm:t>
    </dgm:pt>
    <dgm:pt modelId="{B59A8297-560D-47C0-A6E7-A1B3715D1721}" type="parTrans" cxnId="{9301CBB5-64BA-413F-8DB3-3247358970A9}">
      <dgm:prSet/>
      <dgm:spPr/>
      <dgm:t>
        <a:bodyPr/>
        <a:lstStyle/>
        <a:p>
          <a:endParaRPr lang="en-US"/>
        </a:p>
      </dgm:t>
    </dgm:pt>
    <dgm:pt modelId="{5BE45401-9381-4915-BEBB-E2BD6F49E15F}" type="sibTrans" cxnId="{9301CBB5-64BA-413F-8DB3-3247358970A9}">
      <dgm:prSet/>
      <dgm:spPr/>
      <dgm:t>
        <a:bodyPr/>
        <a:lstStyle/>
        <a:p>
          <a:endParaRPr lang="en-US"/>
        </a:p>
      </dgm:t>
    </dgm:pt>
    <dgm:pt modelId="{3AC6345C-AB7F-4270-9C68-671F4CB090AD}">
      <dgm:prSet phldrT="[Text]"/>
      <dgm:spPr/>
      <dgm:t>
        <a:bodyPr/>
        <a:lstStyle/>
        <a:p>
          <a:r>
            <a:rPr lang="fa-IR" dirty="0" smtClean="0">
              <a:cs typeface="B Titr" pitchFamily="2" charset="-78"/>
            </a:rPr>
            <a:t>شکستن قالب ها</a:t>
          </a:r>
          <a:endParaRPr lang="en-US" dirty="0">
            <a:cs typeface="B Titr" pitchFamily="2" charset="-78"/>
          </a:endParaRPr>
        </a:p>
      </dgm:t>
    </dgm:pt>
    <dgm:pt modelId="{46907D68-7028-439C-A316-00E13A6DFCF9}" type="parTrans" cxnId="{5D1A9D33-B266-4ECF-86D1-D6FF6400E806}">
      <dgm:prSet/>
      <dgm:spPr/>
      <dgm:t>
        <a:bodyPr/>
        <a:lstStyle/>
        <a:p>
          <a:endParaRPr lang="en-US"/>
        </a:p>
      </dgm:t>
    </dgm:pt>
    <dgm:pt modelId="{C3EA6368-9EAD-4B21-A3DD-F0919073FB8D}" type="sibTrans" cxnId="{5D1A9D33-B266-4ECF-86D1-D6FF6400E806}">
      <dgm:prSet/>
      <dgm:spPr/>
      <dgm:t>
        <a:bodyPr/>
        <a:lstStyle/>
        <a:p>
          <a:endParaRPr lang="en-US"/>
        </a:p>
      </dgm:t>
    </dgm:pt>
    <dgm:pt modelId="{E56349B1-9EE8-4F9C-9594-3825018541CF}">
      <dgm:prSet phldrT="[Text]"/>
      <dgm:spPr/>
      <dgm:t>
        <a:bodyPr/>
        <a:lstStyle/>
        <a:p>
          <a:r>
            <a:rPr lang="fa-IR" dirty="0" smtClean="0">
              <a:cs typeface="B Titr" pitchFamily="2" charset="-78"/>
            </a:rPr>
            <a:t> پایداری</a:t>
          </a:r>
          <a:endParaRPr lang="en-US" dirty="0">
            <a:cs typeface="B Titr" pitchFamily="2" charset="-78"/>
          </a:endParaRPr>
        </a:p>
      </dgm:t>
    </dgm:pt>
    <dgm:pt modelId="{7BF56392-ED30-4BD0-8E7E-30CDE8055609}" type="parTrans" cxnId="{80ACE21E-FDE9-434C-A315-7986F2FC6510}">
      <dgm:prSet/>
      <dgm:spPr/>
      <dgm:t>
        <a:bodyPr/>
        <a:lstStyle/>
        <a:p>
          <a:endParaRPr lang="en-US"/>
        </a:p>
      </dgm:t>
    </dgm:pt>
    <dgm:pt modelId="{90960161-3CC4-433F-86C2-745743D27F4D}" type="sibTrans" cxnId="{80ACE21E-FDE9-434C-A315-7986F2FC6510}">
      <dgm:prSet/>
      <dgm:spPr/>
      <dgm:t>
        <a:bodyPr/>
        <a:lstStyle/>
        <a:p>
          <a:endParaRPr lang="en-US"/>
        </a:p>
      </dgm:t>
    </dgm:pt>
    <dgm:pt modelId="{846C1F36-5891-412F-90CD-7EACEC890154}">
      <dgm:prSet phldrT="[Text]"/>
      <dgm:spPr>
        <a:solidFill>
          <a:srgbClr val="0070C0"/>
        </a:solidFill>
      </dgm:spPr>
      <dgm:t>
        <a:bodyPr/>
        <a:lstStyle/>
        <a:p>
          <a:r>
            <a:rPr lang="fa-IR" dirty="0" smtClean="0">
              <a:cs typeface="B Titr" pitchFamily="2" charset="-78"/>
            </a:rPr>
            <a:t>بازنگری</a:t>
          </a:r>
          <a:endParaRPr lang="en-US" dirty="0">
            <a:cs typeface="B Titr" pitchFamily="2" charset="-78"/>
          </a:endParaRPr>
        </a:p>
      </dgm:t>
    </dgm:pt>
    <dgm:pt modelId="{AA8621B7-7623-4614-B3D9-86395F0E4EF2}" type="parTrans" cxnId="{E65DF5FA-48A9-4499-AC1C-75798B1D995C}">
      <dgm:prSet/>
      <dgm:spPr/>
      <dgm:t>
        <a:bodyPr/>
        <a:lstStyle/>
        <a:p>
          <a:endParaRPr lang="en-US"/>
        </a:p>
      </dgm:t>
    </dgm:pt>
    <dgm:pt modelId="{5BD197FF-7D7C-47B6-812E-84943CDD8A74}" type="sibTrans" cxnId="{E65DF5FA-48A9-4499-AC1C-75798B1D995C}">
      <dgm:prSet/>
      <dgm:spPr/>
      <dgm:t>
        <a:bodyPr/>
        <a:lstStyle/>
        <a:p>
          <a:endParaRPr lang="en-US"/>
        </a:p>
      </dgm:t>
    </dgm:pt>
    <dgm:pt modelId="{323C6007-FBF8-4E32-8673-819E01282B1E}">
      <dgm:prSet phldrT="[Text]"/>
      <dgm:spPr>
        <a:solidFill>
          <a:schemeClr val="accent6">
            <a:lumMod val="50000"/>
          </a:schemeClr>
        </a:solidFill>
      </dgm:spPr>
      <dgm:t>
        <a:bodyPr/>
        <a:lstStyle/>
        <a:p>
          <a:r>
            <a:rPr lang="fa-IR" dirty="0" smtClean="0">
              <a:cs typeface="B Titr" pitchFamily="2" charset="-78"/>
            </a:rPr>
            <a:t>وضعیت جدید</a:t>
          </a:r>
          <a:endParaRPr lang="en-US" dirty="0">
            <a:cs typeface="B Titr" pitchFamily="2" charset="-78"/>
          </a:endParaRPr>
        </a:p>
      </dgm:t>
    </dgm:pt>
    <dgm:pt modelId="{34953086-7129-4122-A477-43DCACEB637D}" type="parTrans" cxnId="{38F6819A-88AE-40DC-801F-14DB8E4700D8}">
      <dgm:prSet/>
      <dgm:spPr/>
      <dgm:t>
        <a:bodyPr/>
        <a:lstStyle/>
        <a:p>
          <a:endParaRPr lang="en-US"/>
        </a:p>
      </dgm:t>
    </dgm:pt>
    <dgm:pt modelId="{B4D869C7-0F39-434C-AF16-5649F733C276}" type="sibTrans" cxnId="{38F6819A-88AE-40DC-801F-14DB8E4700D8}">
      <dgm:prSet/>
      <dgm:spPr/>
      <dgm:t>
        <a:bodyPr/>
        <a:lstStyle/>
        <a:p>
          <a:endParaRPr lang="en-US"/>
        </a:p>
      </dgm:t>
    </dgm:pt>
    <dgm:pt modelId="{3949E798-EA01-46A8-9E4E-8909C27F7ED3}" type="pres">
      <dgm:prSet presAssocID="{70A205C8-F89A-4C8D-A48C-B8229AE70FB2}" presName="cycle" presStyleCnt="0">
        <dgm:presLayoutVars>
          <dgm:dir/>
          <dgm:resizeHandles val="exact"/>
        </dgm:presLayoutVars>
      </dgm:prSet>
      <dgm:spPr/>
      <dgm:t>
        <a:bodyPr/>
        <a:lstStyle/>
        <a:p>
          <a:endParaRPr lang="en-US"/>
        </a:p>
      </dgm:t>
    </dgm:pt>
    <dgm:pt modelId="{392AEDB2-2738-45B4-ACE4-07EBEFB16FBE}" type="pres">
      <dgm:prSet presAssocID="{F430B84B-C539-4C9A-B1D4-CF5A597293AC}" presName="node" presStyleLbl="node1" presStyleIdx="0" presStyleCnt="7" custScaleX="162503">
        <dgm:presLayoutVars>
          <dgm:bulletEnabled val="1"/>
        </dgm:presLayoutVars>
      </dgm:prSet>
      <dgm:spPr/>
      <dgm:t>
        <a:bodyPr/>
        <a:lstStyle/>
        <a:p>
          <a:endParaRPr lang="en-US"/>
        </a:p>
      </dgm:t>
    </dgm:pt>
    <dgm:pt modelId="{51131FC6-BF46-4940-BA6E-BF808265B027}" type="pres">
      <dgm:prSet presAssocID="{F430B84B-C539-4C9A-B1D4-CF5A597293AC}" presName="spNode" presStyleCnt="0"/>
      <dgm:spPr/>
    </dgm:pt>
    <dgm:pt modelId="{DF1605AE-37F5-4720-B838-70E5DCD70546}" type="pres">
      <dgm:prSet presAssocID="{B2A29836-4FB3-4087-875B-B0A5079AB00E}" presName="sibTrans" presStyleLbl="sibTrans1D1" presStyleIdx="0" presStyleCnt="7"/>
      <dgm:spPr/>
      <dgm:t>
        <a:bodyPr/>
        <a:lstStyle/>
        <a:p>
          <a:endParaRPr lang="en-US"/>
        </a:p>
      </dgm:t>
    </dgm:pt>
    <dgm:pt modelId="{BC2F7F9C-3884-484D-ADDE-ADE32969A6E7}" type="pres">
      <dgm:prSet presAssocID="{9F8F03BA-1E0F-4FF6-B1F0-429D32691F67}" presName="node" presStyleLbl="node1" presStyleIdx="1" presStyleCnt="7" custScaleX="162778">
        <dgm:presLayoutVars>
          <dgm:bulletEnabled val="1"/>
        </dgm:presLayoutVars>
      </dgm:prSet>
      <dgm:spPr/>
      <dgm:t>
        <a:bodyPr/>
        <a:lstStyle/>
        <a:p>
          <a:endParaRPr lang="en-US"/>
        </a:p>
      </dgm:t>
    </dgm:pt>
    <dgm:pt modelId="{EA06E68E-7B55-4600-B7BA-82A5C2054ADB}" type="pres">
      <dgm:prSet presAssocID="{9F8F03BA-1E0F-4FF6-B1F0-429D32691F67}" presName="spNode" presStyleCnt="0"/>
      <dgm:spPr/>
    </dgm:pt>
    <dgm:pt modelId="{86C0B568-1058-408C-A22C-929B6FF4E75B}" type="pres">
      <dgm:prSet presAssocID="{8E2FEFF5-028B-4D18-BE60-F29FA7C47658}" presName="sibTrans" presStyleLbl="sibTrans1D1" presStyleIdx="1" presStyleCnt="7"/>
      <dgm:spPr/>
      <dgm:t>
        <a:bodyPr/>
        <a:lstStyle/>
        <a:p>
          <a:endParaRPr lang="en-US"/>
        </a:p>
      </dgm:t>
    </dgm:pt>
    <dgm:pt modelId="{51DD8F87-0384-4EF4-9B97-3EB41A6C121B}" type="pres">
      <dgm:prSet presAssocID="{90484131-5B03-43BD-BD13-46A978100776}" presName="node" presStyleLbl="node1" presStyleIdx="2" presStyleCnt="7" custScaleX="176143">
        <dgm:presLayoutVars>
          <dgm:bulletEnabled val="1"/>
        </dgm:presLayoutVars>
      </dgm:prSet>
      <dgm:spPr/>
      <dgm:t>
        <a:bodyPr/>
        <a:lstStyle/>
        <a:p>
          <a:endParaRPr lang="en-US"/>
        </a:p>
      </dgm:t>
    </dgm:pt>
    <dgm:pt modelId="{E672D18F-4EF9-4EF0-AD4D-CCF06CD3567B}" type="pres">
      <dgm:prSet presAssocID="{90484131-5B03-43BD-BD13-46A978100776}" presName="spNode" presStyleCnt="0"/>
      <dgm:spPr/>
    </dgm:pt>
    <dgm:pt modelId="{45EE6EB8-704B-49A0-A77D-F229F6882A18}" type="pres">
      <dgm:prSet presAssocID="{5BE45401-9381-4915-BEBB-E2BD6F49E15F}" presName="sibTrans" presStyleLbl="sibTrans1D1" presStyleIdx="2" presStyleCnt="7"/>
      <dgm:spPr/>
      <dgm:t>
        <a:bodyPr/>
        <a:lstStyle/>
        <a:p>
          <a:endParaRPr lang="en-US"/>
        </a:p>
      </dgm:t>
    </dgm:pt>
    <dgm:pt modelId="{4213FD61-61A1-496B-8063-9D6DDE9FBD88}" type="pres">
      <dgm:prSet presAssocID="{3AC6345C-AB7F-4270-9C68-671F4CB090AD}" presName="node" presStyleLbl="node1" presStyleIdx="3" presStyleCnt="7" custScaleX="167834" custRadScaleRad="114101" custRadScaleInc="-67246">
        <dgm:presLayoutVars>
          <dgm:bulletEnabled val="1"/>
        </dgm:presLayoutVars>
      </dgm:prSet>
      <dgm:spPr/>
      <dgm:t>
        <a:bodyPr/>
        <a:lstStyle/>
        <a:p>
          <a:endParaRPr lang="en-US"/>
        </a:p>
      </dgm:t>
    </dgm:pt>
    <dgm:pt modelId="{7A32B5D1-9280-4990-B96E-0723DA249226}" type="pres">
      <dgm:prSet presAssocID="{3AC6345C-AB7F-4270-9C68-671F4CB090AD}" presName="spNode" presStyleCnt="0"/>
      <dgm:spPr/>
    </dgm:pt>
    <dgm:pt modelId="{3162EFD1-46B2-47D3-9FD8-AA05D6039D8D}" type="pres">
      <dgm:prSet presAssocID="{C3EA6368-9EAD-4B21-A3DD-F0919073FB8D}" presName="sibTrans" presStyleLbl="sibTrans1D1" presStyleIdx="3" presStyleCnt="7"/>
      <dgm:spPr/>
      <dgm:t>
        <a:bodyPr/>
        <a:lstStyle/>
        <a:p>
          <a:endParaRPr lang="en-US"/>
        </a:p>
      </dgm:t>
    </dgm:pt>
    <dgm:pt modelId="{F7D352A0-60D6-426D-B50F-6AB8C56CDD76}" type="pres">
      <dgm:prSet presAssocID="{E56349B1-9EE8-4F9C-9594-3825018541CF}" presName="node" presStyleLbl="node1" presStyleIdx="4" presStyleCnt="7" custScaleX="148795" custRadScaleRad="103540" custRadScaleInc="37296">
        <dgm:presLayoutVars>
          <dgm:bulletEnabled val="1"/>
        </dgm:presLayoutVars>
      </dgm:prSet>
      <dgm:spPr/>
      <dgm:t>
        <a:bodyPr/>
        <a:lstStyle/>
        <a:p>
          <a:endParaRPr lang="en-US"/>
        </a:p>
      </dgm:t>
    </dgm:pt>
    <dgm:pt modelId="{2AC51DF4-4874-4B97-A5AE-DB69310B964E}" type="pres">
      <dgm:prSet presAssocID="{E56349B1-9EE8-4F9C-9594-3825018541CF}" presName="spNode" presStyleCnt="0"/>
      <dgm:spPr/>
    </dgm:pt>
    <dgm:pt modelId="{A908DD94-9707-424C-A16E-27EE47991723}" type="pres">
      <dgm:prSet presAssocID="{90960161-3CC4-433F-86C2-745743D27F4D}" presName="sibTrans" presStyleLbl="sibTrans1D1" presStyleIdx="4" presStyleCnt="7"/>
      <dgm:spPr/>
      <dgm:t>
        <a:bodyPr/>
        <a:lstStyle/>
        <a:p>
          <a:endParaRPr lang="en-US"/>
        </a:p>
      </dgm:t>
    </dgm:pt>
    <dgm:pt modelId="{CBCAC435-69E1-41CD-9003-72ED91A507F3}" type="pres">
      <dgm:prSet presAssocID="{846C1F36-5891-412F-90CD-7EACEC890154}" presName="node" presStyleLbl="node1" presStyleIdx="5" presStyleCnt="7" custScaleX="162212">
        <dgm:presLayoutVars>
          <dgm:bulletEnabled val="1"/>
        </dgm:presLayoutVars>
      </dgm:prSet>
      <dgm:spPr/>
      <dgm:t>
        <a:bodyPr/>
        <a:lstStyle/>
        <a:p>
          <a:endParaRPr lang="en-US"/>
        </a:p>
      </dgm:t>
    </dgm:pt>
    <dgm:pt modelId="{544FE08A-3390-4D29-867E-56C905B8B19D}" type="pres">
      <dgm:prSet presAssocID="{846C1F36-5891-412F-90CD-7EACEC890154}" presName="spNode" presStyleCnt="0"/>
      <dgm:spPr/>
    </dgm:pt>
    <dgm:pt modelId="{773B7699-9E6F-48E4-8702-EA74F7DBD8CA}" type="pres">
      <dgm:prSet presAssocID="{5BD197FF-7D7C-47B6-812E-84943CDD8A74}" presName="sibTrans" presStyleLbl="sibTrans1D1" presStyleIdx="5" presStyleCnt="7"/>
      <dgm:spPr/>
      <dgm:t>
        <a:bodyPr/>
        <a:lstStyle/>
        <a:p>
          <a:endParaRPr lang="en-US"/>
        </a:p>
      </dgm:t>
    </dgm:pt>
    <dgm:pt modelId="{7E375D95-3A7D-4259-BBA1-78C702A8D094}" type="pres">
      <dgm:prSet presAssocID="{323C6007-FBF8-4E32-8673-819E01282B1E}" presName="node" presStyleLbl="node1" presStyleIdx="6" presStyleCnt="7" custScaleX="174385">
        <dgm:presLayoutVars>
          <dgm:bulletEnabled val="1"/>
        </dgm:presLayoutVars>
      </dgm:prSet>
      <dgm:spPr/>
      <dgm:t>
        <a:bodyPr/>
        <a:lstStyle/>
        <a:p>
          <a:endParaRPr lang="en-US"/>
        </a:p>
      </dgm:t>
    </dgm:pt>
    <dgm:pt modelId="{DB00ACE2-9609-4790-8126-37CD9DC566CE}" type="pres">
      <dgm:prSet presAssocID="{323C6007-FBF8-4E32-8673-819E01282B1E}" presName="spNode" presStyleCnt="0"/>
      <dgm:spPr/>
    </dgm:pt>
    <dgm:pt modelId="{550A5538-DA77-4F21-95D1-520E1C5F38C2}" type="pres">
      <dgm:prSet presAssocID="{B4D869C7-0F39-434C-AF16-5649F733C276}" presName="sibTrans" presStyleLbl="sibTrans1D1" presStyleIdx="6" presStyleCnt="7"/>
      <dgm:spPr/>
      <dgm:t>
        <a:bodyPr/>
        <a:lstStyle/>
        <a:p>
          <a:endParaRPr lang="en-US"/>
        </a:p>
      </dgm:t>
    </dgm:pt>
  </dgm:ptLst>
  <dgm:cxnLst>
    <dgm:cxn modelId="{715399C9-9BF9-43D5-B76F-8066136BBB4E}" srcId="{70A205C8-F89A-4C8D-A48C-B8229AE70FB2}" destId="{F430B84B-C539-4C9A-B1D4-CF5A597293AC}" srcOrd="0" destOrd="0" parTransId="{57B290C7-5F4F-4557-9E3B-94F2511DE151}" sibTransId="{B2A29836-4FB3-4087-875B-B0A5079AB00E}"/>
    <dgm:cxn modelId="{10D55018-F4F6-4EE4-8E45-C522C1D90623}" type="presOf" srcId="{C3EA6368-9EAD-4B21-A3DD-F0919073FB8D}" destId="{3162EFD1-46B2-47D3-9FD8-AA05D6039D8D}" srcOrd="0" destOrd="0" presId="urn:microsoft.com/office/officeart/2005/8/layout/cycle5"/>
    <dgm:cxn modelId="{80ACE21E-FDE9-434C-A315-7986F2FC6510}" srcId="{70A205C8-F89A-4C8D-A48C-B8229AE70FB2}" destId="{E56349B1-9EE8-4F9C-9594-3825018541CF}" srcOrd="4" destOrd="0" parTransId="{7BF56392-ED30-4BD0-8E7E-30CDE8055609}" sibTransId="{90960161-3CC4-433F-86C2-745743D27F4D}"/>
    <dgm:cxn modelId="{1E6A6F7C-8921-4DC0-A830-C49898F2D4DF}" type="presOf" srcId="{5BE45401-9381-4915-BEBB-E2BD6F49E15F}" destId="{45EE6EB8-704B-49A0-A77D-F229F6882A18}" srcOrd="0" destOrd="0" presId="urn:microsoft.com/office/officeart/2005/8/layout/cycle5"/>
    <dgm:cxn modelId="{E65DF5FA-48A9-4499-AC1C-75798B1D995C}" srcId="{70A205C8-F89A-4C8D-A48C-B8229AE70FB2}" destId="{846C1F36-5891-412F-90CD-7EACEC890154}" srcOrd="5" destOrd="0" parTransId="{AA8621B7-7623-4614-B3D9-86395F0E4EF2}" sibTransId="{5BD197FF-7D7C-47B6-812E-84943CDD8A74}"/>
    <dgm:cxn modelId="{3F16F82C-8AE5-48E5-9D43-4B6586FF6394}" type="presOf" srcId="{90484131-5B03-43BD-BD13-46A978100776}" destId="{51DD8F87-0384-4EF4-9B97-3EB41A6C121B}" srcOrd="0" destOrd="0" presId="urn:microsoft.com/office/officeart/2005/8/layout/cycle5"/>
    <dgm:cxn modelId="{38F6819A-88AE-40DC-801F-14DB8E4700D8}" srcId="{70A205C8-F89A-4C8D-A48C-B8229AE70FB2}" destId="{323C6007-FBF8-4E32-8673-819E01282B1E}" srcOrd="6" destOrd="0" parTransId="{34953086-7129-4122-A477-43DCACEB637D}" sibTransId="{B4D869C7-0F39-434C-AF16-5649F733C276}"/>
    <dgm:cxn modelId="{518EB938-DE8D-4B44-9C00-502DE4F6F744}" type="presOf" srcId="{90960161-3CC4-433F-86C2-745743D27F4D}" destId="{A908DD94-9707-424C-A16E-27EE47991723}" srcOrd="0" destOrd="0" presId="urn:microsoft.com/office/officeart/2005/8/layout/cycle5"/>
    <dgm:cxn modelId="{5D1A9D33-B266-4ECF-86D1-D6FF6400E806}" srcId="{70A205C8-F89A-4C8D-A48C-B8229AE70FB2}" destId="{3AC6345C-AB7F-4270-9C68-671F4CB090AD}" srcOrd="3" destOrd="0" parTransId="{46907D68-7028-439C-A316-00E13A6DFCF9}" sibTransId="{C3EA6368-9EAD-4B21-A3DD-F0919073FB8D}"/>
    <dgm:cxn modelId="{BB03764B-7A4E-463E-863D-D46F2B67787D}" type="presOf" srcId="{B4D869C7-0F39-434C-AF16-5649F733C276}" destId="{550A5538-DA77-4F21-95D1-520E1C5F38C2}" srcOrd="0" destOrd="0" presId="urn:microsoft.com/office/officeart/2005/8/layout/cycle5"/>
    <dgm:cxn modelId="{8B7A53A8-BCFF-4C65-8234-99026A36856B}" type="presOf" srcId="{9F8F03BA-1E0F-4FF6-B1F0-429D32691F67}" destId="{BC2F7F9C-3884-484D-ADDE-ADE32969A6E7}" srcOrd="0" destOrd="0" presId="urn:microsoft.com/office/officeart/2005/8/layout/cycle5"/>
    <dgm:cxn modelId="{D34D0CC6-D792-4510-9800-A6C48EFD31F9}" type="presOf" srcId="{3AC6345C-AB7F-4270-9C68-671F4CB090AD}" destId="{4213FD61-61A1-496B-8063-9D6DDE9FBD88}" srcOrd="0" destOrd="0" presId="urn:microsoft.com/office/officeart/2005/8/layout/cycle5"/>
    <dgm:cxn modelId="{A1147E6D-AAF0-47C3-984C-F2324299ED8D}" type="presOf" srcId="{323C6007-FBF8-4E32-8673-819E01282B1E}" destId="{7E375D95-3A7D-4259-BBA1-78C702A8D094}" srcOrd="0" destOrd="0" presId="urn:microsoft.com/office/officeart/2005/8/layout/cycle5"/>
    <dgm:cxn modelId="{0720BBBB-82C4-4501-8971-CC26EF627E7C}" type="presOf" srcId="{846C1F36-5891-412F-90CD-7EACEC890154}" destId="{CBCAC435-69E1-41CD-9003-72ED91A507F3}" srcOrd="0" destOrd="0" presId="urn:microsoft.com/office/officeart/2005/8/layout/cycle5"/>
    <dgm:cxn modelId="{570130EC-53ED-4877-92C2-B54DC3EF8956}" type="presOf" srcId="{5BD197FF-7D7C-47B6-812E-84943CDD8A74}" destId="{773B7699-9E6F-48E4-8702-EA74F7DBD8CA}" srcOrd="0" destOrd="0" presId="urn:microsoft.com/office/officeart/2005/8/layout/cycle5"/>
    <dgm:cxn modelId="{32310B0C-F1F8-4052-8465-B0CC6570078B}" type="presOf" srcId="{E56349B1-9EE8-4F9C-9594-3825018541CF}" destId="{F7D352A0-60D6-426D-B50F-6AB8C56CDD76}" srcOrd="0" destOrd="0" presId="urn:microsoft.com/office/officeart/2005/8/layout/cycle5"/>
    <dgm:cxn modelId="{18A7149A-D55F-4350-A66E-F0070E36CB33}" type="presOf" srcId="{8E2FEFF5-028B-4D18-BE60-F29FA7C47658}" destId="{86C0B568-1058-408C-A22C-929B6FF4E75B}" srcOrd="0" destOrd="0" presId="urn:microsoft.com/office/officeart/2005/8/layout/cycle5"/>
    <dgm:cxn modelId="{32B67D37-960F-4B98-A7C8-5D610DBF1DE0}" type="presOf" srcId="{F430B84B-C539-4C9A-B1D4-CF5A597293AC}" destId="{392AEDB2-2738-45B4-ACE4-07EBEFB16FBE}" srcOrd="0" destOrd="0" presId="urn:microsoft.com/office/officeart/2005/8/layout/cycle5"/>
    <dgm:cxn modelId="{9301CBB5-64BA-413F-8DB3-3247358970A9}" srcId="{70A205C8-F89A-4C8D-A48C-B8229AE70FB2}" destId="{90484131-5B03-43BD-BD13-46A978100776}" srcOrd="2" destOrd="0" parTransId="{B59A8297-560D-47C0-A6E7-A1B3715D1721}" sibTransId="{5BE45401-9381-4915-BEBB-E2BD6F49E15F}"/>
    <dgm:cxn modelId="{FEE41600-3D55-4ED3-94E0-CB47EA8F2E7A}" srcId="{70A205C8-F89A-4C8D-A48C-B8229AE70FB2}" destId="{9F8F03BA-1E0F-4FF6-B1F0-429D32691F67}" srcOrd="1" destOrd="0" parTransId="{C8A2470D-2755-4204-A964-90EFD655025E}" sibTransId="{8E2FEFF5-028B-4D18-BE60-F29FA7C47658}"/>
    <dgm:cxn modelId="{EBF47A73-410D-4887-AD41-AD52281C4653}" type="presOf" srcId="{70A205C8-F89A-4C8D-A48C-B8229AE70FB2}" destId="{3949E798-EA01-46A8-9E4E-8909C27F7ED3}" srcOrd="0" destOrd="0" presId="urn:microsoft.com/office/officeart/2005/8/layout/cycle5"/>
    <dgm:cxn modelId="{5F85B470-4AF0-435B-87B8-B6073B8BAFB8}" type="presOf" srcId="{B2A29836-4FB3-4087-875B-B0A5079AB00E}" destId="{DF1605AE-37F5-4720-B838-70E5DCD70546}" srcOrd="0" destOrd="0" presId="urn:microsoft.com/office/officeart/2005/8/layout/cycle5"/>
    <dgm:cxn modelId="{9C9B13B4-20B9-43AD-A7B7-001A455314F0}" type="presParOf" srcId="{3949E798-EA01-46A8-9E4E-8909C27F7ED3}" destId="{392AEDB2-2738-45B4-ACE4-07EBEFB16FBE}" srcOrd="0" destOrd="0" presId="urn:microsoft.com/office/officeart/2005/8/layout/cycle5"/>
    <dgm:cxn modelId="{8EC9DC46-C059-4561-BFD7-0FDECC6E2827}" type="presParOf" srcId="{3949E798-EA01-46A8-9E4E-8909C27F7ED3}" destId="{51131FC6-BF46-4940-BA6E-BF808265B027}" srcOrd="1" destOrd="0" presId="urn:microsoft.com/office/officeart/2005/8/layout/cycle5"/>
    <dgm:cxn modelId="{56C6AF28-6636-4AC1-AC04-694E667D63EB}" type="presParOf" srcId="{3949E798-EA01-46A8-9E4E-8909C27F7ED3}" destId="{DF1605AE-37F5-4720-B838-70E5DCD70546}" srcOrd="2" destOrd="0" presId="urn:microsoft.com/office/officeart/2005/8/layout/cycle5"/>
    <dgm:cxn modelId="{3870B0D7-8D85-4AF8-A1E9-76E6A333E200}" type="presParOf" srcId="{3949E798-EA01-46A8-9E4E-8909C27F7ED3}" destId="{BC2F7F9C-3884-484D-ADDE-ADE32969A6E7}" srcOrd="3" destOrd="0" presId="urn:microsoft.com/office/officeart/2005/8/layout/cycle5"/>
    <dgm:cxn modelId="{C8CAE73D-F777-4DA7-9342-8383BE9305AE}" type="presParOf" srcId="{3949E798-EA01-46A8-9E4E-8909C27F7ED3}" destId="{EA06E68E-7B55-4600-B7BA-82A5C2054ADB}" srcOrd="4" destOrd="0" presId="urn:microsoft.com/office/officeart/2005/8/layout/cycle5"/>
    <dgm:cxn modelId="{5FD6A3D1-A615-40A4-BCD8-413EB781C68C}" type="presParOf" srcId="{3949E798-EA01-46A8-9E4E-8909C27F7ED3}" destId="{86C0B568-1058-408C-A22C-929B6FF4E75B}" srcOrd="5" destOrd="0" presId="urn:microsoft.com/office/officeart/2005/8/layout/cycle5"/>
    <dgm:cxn modelId="{ECFA9A55-C00A-4DA9-B0E7-296978AAEE4C}" type="presParOf" srcId="{3949E798-EA01-46A8-9E4E-8909C27F7ED3}" destId="{51DD8F87-0384-4EF4-9B97-3EB41A6C121B}" srcOrd="6" destOrd="0" presId="urn:microsoft.com/office/officeart/2005/8/layout/cycle5"/>
    <dgm:cxn modelId="{9699EC9C-DAA1-4DF4-880B-E60CC6CFC402}" type="presParOf" srcId="{3949E798-EA01-46A8-9E4E-8909C27F7ED3}" destId="{E672D18F-4EF9-4EF0-AD4D-CCF06CD3567B}" srcOrd="7" destOrd="0" presId="urn:microsoft.com/office/officeart/2005/8/layout/cycle5"/>
    <dgm:cxn modelId="{5F0B3BA8-BAED-48AA-9637-37D183A058DF}" type="presParOf" srcId="{3949E798-EA01-46A8-9E4E-8909C27F7ED3}" destId="{45EE6EB8-704B-49A0-A77D-F229F6882A18}" srcOrd="8" destOrd="0" presId="urn:microsoft.com/office/officeart/2005/8/layout/cycle5"/>
    <dgm:cxn modelId="{1E63AA07-4512-46FE-B18D-F6652546C122}" type="presParOf" srcId="{3949E798-EA01-46A8-9E4E-8909C27F7ED3}" destId="{4213FD61-61A1-496B-8063-9D6DDE9FBD88}" srcOrd="9" destOrd="0" presId="urn:microsoft.com/office/officeart/2005/8/layout/cycle5"/>
    <dgm:cxn modelId="{2AE322A8-DC5D-4A17-A147-D94A0832BFE8}" type="presParOf" srcId="{3949E798-EA01-46A8-9E4E-8909C27F7ED3}" destId="{7A32B5D1-9280-4990-B96E-0723DA249226}" srcOrd="10" destOrd="0" presId="urn:microsoft.com/office/officeart/2005/8/layout/cycle5"/>
    <dgm:cxn modelId="{68E50F58-73C5-46DC-8828-D9DECECFAC94}" type="presParOf" srcId="{3949E798-EA01-46A8-9E4E-8909C27F7ED3}" destId="{3162EFD1-46B2-47D3-9FD8-AA05D6039D8D}" srcOrd="11" destOrd="0" presId="urn:microsoft.com/office/officeart/2005/8/layout/cycle5"/>
    <dgm:cxn modelId="{59CDF233-38FD-47B8-AF1A-12F170A28DA2}" type="presParOf" srcId="{3949E798-EA01-46A8-9E4E-8909C27F7ED3}" destId="{F7D352A0-60D6-426D-B50F-6AB8C56CDD76}" srcOrd="12" destOrd="0" presId="urn:microsoft.com/office/officeart/2005/8/layout/cycle5"/>
    <dgm:cxn modelId="{FC453354-3FA1-458E-B629-8B05BE1FB346}" type="presParOf" srcId="{3949E798-EA01-46A8-9E4E-8909C27F7ED3}" destId="{2AC51DF4-4874-4B97-A5AE-DB69310B964E}" srcOrd="13" destOrd="0" presId="urn:microsoft.com/office/officeart/2005/8/layout/cycle5"/>
    <dgm:cxn modelId="{57778782-2259-4D53-AA74-A82AB3EE0531}" type="presParOf" srcId="{3949E798-EA01-46A8-9E4E-8909C27F7ED3}" destId="{A908DD94-9707-424C-A16E-27EE47991723}" srcOrd="14" destOrd="0" presId="urn:microsoft.com/office/officeart/2005/8/layout/cycle5"/>
    <dgm:cxn modelId="{8B7DCB34-A31E-40BA-A5F0-246FDC5963CE}" type="presParOf" srcId="{3949E798-EA01-46A8-9E4E-8909C27F7ED3}" destId="{CBCAC435-69E1-41CD-9003-72ED91A507F3}" srcOrd="15" destOrd="0" presId="urn:microsoft.com/office/officeart/2005/8/layout/cycle5"/>
    <dgm:cxn modelId="{9CCFC316-591C-4980-BD40-F8753ED92E7A}" type="presParOf" srcId="{3949E798-EA01-46A8-9E4E-8909C27F7ED3}" destId="{544FE08A-3390-4D29-867E-56C905B8B19D}" srcOrd="16" destOrd="0" presId="urn:microsoft.com/office/officeart/2005/8/layout/cycle5"/>
    <dgm:cxn modelId="{4C5670BF-458B-46CD-B079-ADD202C56DCE}" type="presParOf" srcId="{3949E798-EA01-46A8-9E4E-8909C27F7ED3}" destId="{773B7699-9E6F-48E4-8702-EA74F7DBD8CA}" srcOrd="17" destOrd="0" presId="urn:microsoft.com/office/officeart/2005/8/layout/cycle5"/>
    <dgm:cxn modelId="{75CE447A-A305-465B-8A9B-B3E4DC877EEE}" type="presParOf" srcId="{3949E798-EA01-46A8-9E4E-8909C27F7ED3}" destId="{7E375D95-3A7D-4259-BBA1-78C702A8D094}" srcOrd="18" destOrd="0" presId="urn:microsoft.com/office/officeart/2005/8/layout/cycle5"/>
    <dgm:cxn modelId="{4B2EE2AA-706B-4A96-9D81-138B5735D169}" type="presParOf" srcId="{3949E798-EA01-46A8-9E4E-8909C27F7ED3}" destId="{DB00ACE2-9609-4790-8126-37CD9DC566CE}" srcOrd="19" destOrd="0" presId="urn:microsoft.com/office/officeart/2005/8/layout/cycle5"/>
    <dgm:cxn modelId="{9968A29B-C5FB-4D07-B2D9-6BC0D0FA5055}" type="presParOf" srcId="{3949E798-EA01-46A8-9E4E-8909C27F7ED3}" destId="{550A5538-DA77-4F21-95D1-520E1C5F38C2}" srcOrd="20" destOrd="0" presId="urn:microsoft.com/office/officeart/2005/8/layout/cycle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4732E5-5C52-4C0B-A2C3-E126417E1978}" type="doc">
      <dgm:prSet loTypeId="urn:microsoft.com/office/officeart/2005/8/layout/hList3" loCatId="list" qsTypeId="urn:microsoft.com/office/officeart/2005/8/quickstyle/simple5" qsCatId="simple" csTypeId="urn:microsoft.com/office/officeart/2005/8/colors/colorful1" csCatId="colorful" phldr="1"/>
      <dgm:spPr/>
      <dgm:t>
        <a:bodyPr/>
        <a:lstStyle/>
        <a:p>
          <a:endParaRPr lang="en-US"/>
        </a:p>
      </dgm:t>
    </dgm:pt>
    <dgm:pt modelId="{59F98D0B-2433-477D-901B-636D9A12BACE}">
      <dgm:prSet phldrT="[Text]"/>
      <dgm:spPr/>
      <dgm:t>
        <a:bodyPr/>
        <a:lstStyle/>
        <a:p>
          <a:r>
            <a:rPr lang="fa-IR" dirty="0" smtClean="0">
              <a:solidFill>
                <a:schemeClr val="bg1"/>
              </a:solidFill>
              <a:cs typeface="B Titr" pitchFamily="2" charset="-78"/>
            </a:rPr>
            <a:t>دکترین </a:t>
          </a:r>
          <a:r>
            <a:rPr lang="fa-IR" dirty="0" smtClean="0">
              <a:solidFill>
                <a:schemeClr val="bg1"/>
              </a:solidFill>
              <a:cs typeface="B Titr" pitchFamily="2" charset="-78"/>
            </a:rPr>
            <a:t>دشمن و </a:t>
          </a:r>
          <a:r>
            <a:rPr lang="fa-IR" dirty="0" smtClean="0">
              <a:solidFill>
                <a:schemeClr val="bg1"/>
              </a:solidFill>
              <a:cs typeface="B Titr" pitchFamily="2" charset="-78"/>
            </a:rPr>
            <a:t>گزینه های روی میز</a:t>
          </a:r>
          <a:endParaRPr lang="en-US" dirty="0"/>
        </a:p>
      </dgm:t>
    </dgm:pt>
    <dgm:pt modelId="{7168AEFD-EB45-4443-9F8C-098F0CAA027D}" type="parTrans" cxnId="{4A3F702D-782E-4BDB-BB57-6010E88884FC}">
      <dgm:prSet/>
      <dgm:spPr/>
      <dgm:t>
        <a:bodyPr/>
        <a:lstStyle/>
        <a:p>
          <a:endParaRPr lang="en-US"/>
        </a:p>
      </dgm:t>
    </dgm:pt>
    <dgm:pt modelId="{A2B5F189-6B73-4B49-9D3D-3DCE5A89D6A4}" type="sibTrans" cxnId="{4A3F702D-782E-4BDB-BB57-6010E88884FC}">
      <dgm:prSet/>
      <dgm:spPr/>
      <dgm:t>
        <a:bodyPr/>
        <a:lstStyle/>
        <a:p>
          <a:endParaRPr lang="en-US"/>
        </a:p>
      </dgm:t>
    </dgm:pt>
    <dgm:pt modelId="{95F60EA0-2981-4AB6-B072-7632EB0592B4}">
      <dgm:prSet phldrT="[Text]"/>
      <dgm:spPr>
        <a:solidFill>
          <a:srgbClr val="002060"/>
        </a:solidFill>
      </dgm:spPr>
      <dgm:t>
        <a:bodyPr/>
        <a:lstStyle/>
        <a:p>
          <a:r>
            <a:rPr lang="fa-IR" dirty="0" smtClean="0">
              <a:cs typeface="B Titr" pitchFamily="2" charset="-78"/>
            </a:rPr>
            <a:t>نظامی</a:t>
          </a:r>
          <a:endParaRPr lang="en-US" dirty="0">
            <a:cs typeface="B Titr" pitchFamily="2" charset="-78"/>
          </a:endParaRPr>
        </a:p>
      </dgm:t>
    </dgm:pt>
    <dgm:pt modelId="{50E2636C-12ED-47D9-81DE-166FB88ACC0F}" type="parTrans" cxnId="{DC44180A-EC87-4BC4-8E1B-942739EF9211}">
      <dgm:prSet/>
      <dgm:spPr/>
      <dgm:t>
        <a:bodyPr/>
        <a:lstStyle/>
        <a:p>
          <a:endParaRPr lang="en-US"/>
        </a:p>
      </dgm:t>
    </dgm:pt>
    <dgm:pt modelId="{E14FE633-868A-4703-969F-29EA153BAE99}" type="sibTrans" cxnId="{DC44180A-EC87-4BC4-8E1B-942739EF9211}">
      <dgm:prSet/>
      <dgm:spPr/>
      <dgm:t>
        <a:bodyPr/>
        <a:lstStyle/>
        <a:p>
          <a:endParaRPr lang="en-US"/>
        </a:p>
      </dgm:t>
    </dgm:pt>
    <dgm:pt modelId="{177DC69F-1CD3-4931-9C2A-67DDDD628C2F}">
      <dgm:prSet phldrT="[Text]"/>
      <dgm:spPr/>
      <dgm:t>
        <a:bodyPr/>
        <a:lstStyle/>
        <a:p>
          <a:r>
            <a:rPr lang="fa-IR" dirty="0" smtClean="0">
              <a:cs typeface="B Titr" pitchFamily="2" charset="-78"/>
            </a:rPr>
            <a:t>اطلاعاتی</a:t>
          </a:r>
          <a:endParaRPr lang="en-US" dirty="0">
            <a:cs typeface="B Titr" pitchFamily="2" charset="-78"/>
          </a:endParaRPr>
        </a:p>
      </dgm:t>
    </dgm:pt>
    <dgm:pt modelId="{FFD82203-E4F2-4957-AD25-47A78692760D}" type="parTrans" cxnId="{093E2424-00F9-40E2-AE3E-07596BB73855}">
      <dgm:prSet/>
      <dgm:spPr/>
      <dgm:t>
        <a:bodyPr/>
        <a:lstStyle/>
        <a:p>
          <a:endParaRPr lang="en-US"/>
        </a:p>
      </dgm:t>
    </dgm:pt>
    <dgm:pt modelId="{F1300857-E2FA-43FA-8A8A-CF770C4D9A70}" type="sibTrans" cxnId="{093E2424-00F9-40E2-AE3E-07596BB73855}">
      <dgm:prSet/>
      <dgm:spPr/>
      <dgm:t>
        <a:bodyPr/>
        <a:lstStyle/>
        <a:p>
          <a:endParaRPr lang="en-US"/>
        </a:p>
      </dgm:t>
    </dgm:pt>
    <dgm:pt modelId="{484B93B0-60BA-485B-A60D-B0759DA7761A}">
      <dgm:prSet phldrT="[Text]"/>
      <dgm:spPr/>
      <dgm:t>
        <a:bodyPr/>
        <a:lstStyle/>
        <a:p>
          <a:r>
            <a:rPr lang="fa-IR" dirty="0" smtClean="0">
              <a:cs typeface="B Titr" pitchFamily="2" charset="-78"/>
            </a:rPr>
            <a:t>سیاسی</a:t>
          </a:r>
          <a:endParaRPr lang="en-US" dirty="0">
            <a:cs typeface="B Titr" pitchFamily="2" charset="-78"/>
          </a:endParaRPr>
        </a:p>
      </dgm:t>
    </dgm:pt>
    <dgm:pt modelId="{75D260EA-EB53-4428-BDEE-2B54B0432B9F}" type="parTrans" cxnId="{E3AEDC5D-66A8-4077-9893-CCAB57156A5C}">
      <dgm:prSet/>
      <dgm:spPr/>
      <dgm:t>
        <a:bodyPr/>
        <a:lstStyle/>
        <a:p>
          <a:endParaRPr lang="en-US"/>
        </a:p>
      </dgm:t>
    </dgm:pt>
    <dgm:pt modelId="{3CD27A70-734F-420B-9132-73EA33DF1D7A}" type="sibTrans" cxnId="{E3AEDC5D-66A8-4077-9893-CCAB57156A5C}">
      <dgm:prSet/>
      <dgm:spPr/>
      <dgm:t>
        <a:bodyPr/>
        <a:lstStyle/>
        <a:p>
          <a:endParaRPr lang="en-US"/>
        </a:p>
      </dgm:t>
    </dgm:pt>
    <dgm:pt modelId="{EC764099-6A70-4CC5-B7BB-34EB0DAE4D71}">
      <dgm:prSet/>
      <dgm:spPr/>
      <dgm:t>
        <a:bodyPr/>
        <a:lstStyle/>
        <a:p>
          <a:r>
            <a:rPr lang="fa-IR" dirty="0" smtClean="0">
              <a:cs typeface="B Titr" pitchFamily="2" charset="-78"/>
            </a:rPr>
            <a:t>اقتصادی</a:t>
          </a:r>
          <a:endParaRPr lang="en-US" dirty="0">
            <a:cs typeface="B Titr" pitchFamily="2" charset="-78"/>
          </a:endParaRPr>
        </a:p>
      </dgm:t>
    </dgm:pt>
    <dgm:pt modelId="{0B39FDEA-4DBD-4546-A100-5324822694A1}" type="parTrans" cxnId="{A076DB0E-CA2C-4357-990B-41364FDAB4C3}">
      <dgm:prSet/>
      <dgm:spPr/>
      <dgm:t>
        <a:bodyPr/>
        <a:lstStyle/>
        <a:p>
          <a:endParaRPr lang="en-US"/>
        </a:p>
      </dgm:t>
    </dgm:pt>
    <dgm:pt modelId="{DABDFEB5-87EC-4877-8C12-EC203F2CB8C6}" type="sibTrans" cxnId="{A076DB0E-CA2C-4357-990B-41364FDAB4C3}">
      <dgm:prSet/>
      <dgm:spPr/>
      <dgm:t>
        <a:bodyPr/>
        <a:lstStyle/>
        <a:p>
          <a:endParaRPr lang="en-US"/>
        </a:p>
      </dgm:t>
    </dgm:pt>
    <dgm:pt modelId="{56DA7A73-CA0C-4237-BC32-5205A28EC563}">
      <dgm:prSet/>
      <dgm:spPr/>
      <dgm:t>
        <a:bodyPr/>
        <a:lstStyle/>
        <a:p>
          <a:r>
            <a:rPr lang="fa-IR" dirty="0" smtClean="0">
              <a:cs typeface="B Titr" pitchFamily="2" charset="-78"/>
            </a:rPr>
            <a:t>فرهنگی</a:t>
          </a:r>
          <a:endParaRPr lang="en-US" dirty="0">
            <a:cs typeface="B Titr" pitchFamily="2" charset="-78"/>
          </a:endParaRPr>
        </a:p>
      </dgm:t>
    </dgm:pt>
    <dgm:pt modelId="{1912A574-C113-4002-B1C6-C8F2D0DC9A09}" type="parTrans" cxnId="{D97191CB-73B5-4BDB-A1C8-A1196BB9600B}">
      <dgm:prSet/>
      <dgm:spPr/>
      <dgm:t>
        <a:bodyPr/>
        <a:lstStyle/>
        <a:p>
          <a:endParaRPr lang="en-US"/>
        </a:p>
      </dgm:t>
    </dgm:pt>
    <dgm:pt modelId="{A1F002AE-2C1F-4BFB-BA94-83CA73AF8CA0}" type="sibTrans" cxnId="{D97191CB-73B5-4BDB-A1C8-A1196BB9600B}">
      <dgm:prSet/>
      <dgm:spPr/>
      <dgm:t>
        <a:bodyPr/>
        <a:lstStyle/>
        <a:p>
          <a:endParaRPr lang="en-US"/>
        </a:p>
      </dgm:t>
    </dgm:pt>
    <dgm:pt modelId="{786A684B-FC53-4CF0-963C-E3FC7FF62A6A}" type="pres">
      <dgm:prSet presAssocID="{2F4732E5-5C52-4C0B-A2C3-E126417E1978}" presName="composite" presStyleCnt="0">
        <dgm:presLayoutVars>
          <dgm:chMax val="1"/>
          <dgm:dir/>
          <dgm:resizeHandles val="exact"/>
        </dgm:presLayoutVars>
      </dgm:prSet>
      <dgm:spPr/>
      <dgm:t>
        <a:bodyPr/>
        <a:lstStyle/>
        <a:p>
          <a:endParaRPr lang="en-US"/>
        </a:p>
      </dgm:t>
    </dgm:pt>
    <dgm:pt modelId="{8BBA9356-32D3-4844-AEB5-62521854B955}" type="pres">
      <dgm:prSet presAssocID="{59F98D0B-2433-477D-901B-636D9A12BACE}" presName="roof" presStyleLbl="dkBgShp" presStyleIdx="0" presStyleCnt="2"/>
      <dgm:spPr/>
      <dgm:t>
        <a:bodyPr/>
        <a:lstStyle/>
        <a:p>
          <a:endParaRPr lang="en-US"/>
        </a:p>
      </dgm:t>
    </dgm:pt>
    <dgm:pt modelId="{8CDBB103-DC8F-4A97-B412-BD56AADDF1AD}" type="pres">
      <dgm:prSet presAssocID="{59F98D0B-2433-477D-901B-636D9A12BACE}" presName="pillars" presStyleCnt="0"/>
      <dgm:spPr/>
    </dgm:pt>
    <dgm:pt modelId="{A76AA94A-513E-4C05-996C-28208CA0CE31}" type="pres">
      <dgm:prSet presAssocID="{59F98D0B-2433-477D-901B-636D9A12BACE}" presName="pillar1" presStyleLbl="node1" presStyleIdx="0" presStyleCnt="5">
        <dgm:presLayoutVars>
          <dgm:bulletEnabled val="1"/>
        </dgm:presLayoutVars>
      </dgm:prSet>
      <dgm:spPr/>
      <dgm:t>
        <a:bodyPr/>
        <a:lstStyle/>
        <a:p>
          <a:endParaRPr lang="en-US"/>
        </a:p>
      </dgm:t>
    </dgm:pt>
    <dgm:pt modelId="{85C1ADBE-A530-4210-9FD8-2F63AC8BF1FB}" type="pres">
      <dgm:prSet presAssocID="{177DC69F-1CD3-4931-9C2A-67DDDD628C2F}" presName="pillarX" presStyleLbl="node1" presStyleIdx="1" presStyleCnt="5">
        <dgm:presLayoutVars>
          <dgm:bulletEnabled val="1"/>
        </dgm:presLayoutVars>
      </dgm:prSet>
      <dgm:spPr/>
      <dgm:t>
        <a:bodyPr/>
        <a:lstStyle/>
        <a:p>
          <a:endParaRPr lang="en-US"/>
        </a:p>
      </dgm:t>
    </dgm:pt>
    <dgm:pt modelId="{A0A98470-88A2-4B26-BF1D-6684A0E51975}" type="pres">
      <dgm:prSet presAssocID="{484B93B0-60BA-485B-A60D-B0759DA7761A}" presName="pillarX" presStyleLbl="node1" presStyleIdx="2" presStyleCnt="5">
        <dgm:presLayoutVars>
          <dgm:bulletEnabled val="1"/>
        </dgm:presLayoutVars>
      </dgm:prSet>
      <dgm:spPr/>
      <dgm:t>
        <a:bodyPr/>
        <a:lstStyle/>
        <a:p>
          <a:endParaRPr lang="en-US"/>
        </a:p>
      </dgm:t>
    </dgm:pt>
    <dgm:pt modelId="{A8E4FC83-19FF-4F27-BAB3-4703BDF72136}" type="pres">
      <dgm:prSet presAssocID="{56DA7A73-CA0C-4237-BC32-5205A28EC563}" presName="pillarX" presStyleLbl="node1" presStyleIdx="3" presStyleCnt="5">
        <dgm:presLayoutVars>
          <dgm:bulletEnabled val="1"/>
        </dgm:presLayoutVars>
      </dgm:prSet>
      <dgm:spPr/>
      <dgm:t>
        <a:bodyPr/>
        <a:lstStyle/>
        <a:p>
          <a:endParaRPr lang="en-US"/>
        </a:p>
      </dgm:t>
    </dgm:pt>
    <dgm:pt modelId="{CC5C6FCC-C030-4319-803E-1497414D6695}" type="pres">
      <dgm:prSet presAssocID="{EC764099-6A70-4CC5-B7BB-34EB0DAE4D71}" presName="pillarX" presStyleLbl="node1" presStyleIdx="4" presStyleCnt="5">
        <dgm:presLayoutVars>
          <dgm:bulletEnabled val="1"/>
        </dgm:presLayoutVars>
      </dgm:prSet>
      <dgm:spPr/>
      <dgm:t>
        <a:bodyPr/>
        <a:lstStyle/>
        <a:p>
          <a:endParaRPr lang="en-US"/>
        </a:p>
      </dgm:t>
    </dgm:pt>
    <dgm:pt modelId="{8D36F49C-EA3F-4E5F-9F0B-E0805A00810C}" type="pres">
      <dgm:prSet presAssocID="{59F98D0B-2433-477D-901B-636D9A12BACE}" presName="base" presStyleLbl="dkBgShp" presStyleIdx="1" presStyleCnt="2"/>
      <dgm:spPr/>
    </dgm:pt>
  </dgm:ptLst>
  <dgm:cxnLst>
    <dgm:cxn modelId="{6C05DACC-DDC8-4AC9-93F7-BDCDB0FE266F}" type="presOf" srcId="{59F98D0B-2433-477D-901B-636D9A12BACE}" destId="{8BBA9356-32D3-4844-AEB5-62521854B955}" srcOrd="0" destOrd="0" presId="urn:microsoft.com/office/officeart/2005/8/layout/hList3"/>
    <dgm:cxn modelId="{4A3F702D-782E-4BDB-BB57-6010E88884FC}" srcId="{2F4732E5-5C52-4C0B-A2C3-E126417E1978}" destId="{59F98D0B-2433-477D-901B-636D9A12BACE}" srcOrd="0" destOrd="0" parTransId="{7168AEFD-EB45-4443-9F8C-098F0CAA027D}" sibTransId="{A2B5F189-6B73-4B49-9D3D-3DCE5A89D6A4}"/>
    <dgm:cxn modelId="{093E2424-00F9-40E2-AE3E-07596BB73855}" srcId="{59F98D0B-2433-477D-901B-636D9A12BACE}" destId="{177DC69F-1CD3-4931-9C2A-67DDDD628C2F}" srcOrd="1" destOrd="0" parTransId="{FFD82203-E4F2-4957-AD25-47A78692760D}" sibTransId="{F1300857-E2FA-43FA-8A8A-CF770C4D9A70}"/>
    <dgm:cxn modelId="{A076DB0E-CA2C-4357-990B-41364FDAB4C3}" srcId="{59F98D0B-2433-477D-901B-636D9A12BACE}" destId="{EC764099-6A70-4CC5-B7BB-34EB0DAE4D71}" srcOrd="4" destOrd="0" parTransId="{0B39FDEA-4DBD-4546-A100-5324822694A1}" sibTransId="{DABDFEB5-87EC-4877-8C12-EC203F2CB8C6}"/>
    <dgm:cxn modelId="{E3AEDC5D-66A8-4077-9893-CCAB57156A5C}" srcId="{59F98D0B-2433-477D-901B-636D9A12BACE}" destId="{484B93B0-60BA-485B-A60D-B0759DA7761A}" srcOrd="2" destOrd="0" parTransId="{75D260EA-EB53-4428-BDEE-2B54B0432B9F}" sibTransId="{3CD27A70-734F-420B-9132-73EA33DF1D7A}"/>
    <dgm:cxn modelId="{21214948-3352-471D-AED9-BC01A3A05A08}" type="presOf" srcId="{56DA7A73-CA0C-4237-BC32-5205A28EC563}" destId="{A8E4FC83-19FF-4F27-BAB3-4703BDF72136}" srcOrd="0" destOrd="0" presId="urn:microsoft.com/office/officeart/2005/8/layout/hList3"/>
    <dgm:cxn modelId="{925CC7E5-4E02-4214-921F-A94A3B19FBD2}" type="presOf" srcId="{484B93B0-60BA-485B-A60D-B0759DA7761A}" destId="{A0A98470-88A2-4B26-BF1D-6684A0E51975}" srcOrd="0" destOrd="0" presId="urn:microsoft.com/office/officeart/2005/8/layout/hList3"/>
    <dgm:cxn modelId="{2C06DEF0-DE52-43E3-ADA6-C571C6C095AC}" type="presOf" srcId="{95F60EA0-2981-4AB6-B072-7632EB0592B4}" destId="{A76AA94A-513E-4C05-996C-28208CA0CE31}" srcOrd="0" destOrd="0" presId="urn:microsoft.com/office/officeart/2005/8/layout/hList3"/>
    <dgm:cxn modelId="{DC44180A-EC87-4BC4-8E1B-942739EF9211}" srcId="{59F98D0B-2433-477D-901B-636D9A12BACE}" destId="{95F60EA0-2981-4AB6-B072-7632EB0592B4}" srcOrd="0" destOrd="0" parTransId="{50E2636C-12ED-47D9-81DE-166FB88ACC0F}" sibTransId="{E14FE633-868A-4703-969F-29EA153BAE99}"/>
    <dgm:cxn modelId="{37C542C1-D798-4D54-AD16-4357799A459D}" type="presOf" srcId="{EC764099-6A70-4CC5-B7BB-34EB0DAE4D71}" destId="{CC5C6FCC-C030-4319-803E-1497414D6695}" srcOrd="0" destOrd="0" presId="urn:microsoft.com/office/officeart/2005/8/layout/hList3"/>
    <dgm:cxn modelId="{D97191CB-73B5-4BDB-A1C8-A1196BB9600B}" srcId="{59F98D0B-2433-477D-901B-636D9A12BACE}" destId="{56DA7A73-CA0C-4237-BC32-5205A28EC563}" srcOrd="3" destOrd="0" parTransId="{1912A574-C113-4002-B1C6-C8F2D0DC9A09}" sibTransId="{A1F002AE-2C1F-4BFB-BA94-83CA73AF8CA0}"/>
    <dgm:cxn modelId="{AA8DEE01-9854-4425-B7DE-23B8A853C364}" type="presOf" srcId="{2F4732E5-5C52-4C0B-A2C3-E126417E1978}" destId="{786A684B-FC53-4CF0-963C-E3FC7FF62A6A}" srcOrd="0" destOrd="0" presId="urn:microsoft.com/office/officeart/2005/8/layout/hList3"/>
    <dgm:cxn modelId="{0660BB59-F687-4F5A-A9CD-48BAC3AE9642}" type="presOf" srcId="{177DC69F-1CD3-4931-9C2A-67DDDD628C2F}" destId="{85C1ADBE-A530-4210-9FD8-2F63AC8BF1FB}" srcOrd="0" destOrd="0" presId="urn:microsoft.com/office/officeart/2005/8/layout/hList3"/>
    <dgm:cxn modelId="{68516393-B908-4846-8FBE-1F01A3DA0A65}" type="presParOf" srcId="{786A684B-FC53-4CF0-963C-E3FC7FF62A6A}" destId="{8BBA9356-32D3-4844-AEB5-62521854B955}" srcOrd="0" destOrd="0" presId="urn:microsoft.com/office/officeart/2005/8/layout/hList3"/>
    <dgm:cxn modelId="{C8E5D691-00CB-4D8D-BAB5-301678231968}" type="presParOf" srcId="{786A684B-FC53-4CF0-963C-E3FC7FF62A6A}" destId="{8CDBB103-DC8F-4A97-B412-BD56AADDF1AD}" srcOrd="1" destOrd="0" presId="urn:microsoft.com/office/officeart/2005/8/layout/hList3"/>
    <dgm:cxn modelId="{91D85704-DC7A-4992-B9B8-B8D99916D579}" type="presParOf" srcId="{8CDBB103-DC8F-4A97-B412-BD56AADDF1AD}" destId="{A76AA94A-513E-4C05-996C-28208CA0CE31}" srcOrd="0" destOrd="0" presId="urn:microsoft.com/office/officeart/2005/8/layout/hList3"/>
    <dgm:cxn modelId="{B73A7C2A-AAA4-4020-B18F-167FF027561E}" type="presParOf" srcId="{8CDBB103-DC8F-4A97-B412-BD56AADDF1AD}" destId="{85C1ADBE-A530-4210-9FD8-2F63AC8BF1FB}" srcOrd="1" destOrd="0" presId="urn:microsoft.com/office/officeart/2005/8/layout/hList3"/>
    <dgm:cxn modelId="{2685C26B-DC95-475F-8B9C-73992EE548F6}" type="presParOf" srcId="{8CDBB103-DC8F-4A97-B412-BD56AADDF1AD}" destId="{A0A98470-88A2-4B26-BF1D-6684A0E51975}" srcOrd="2" destOrd="0" presId="urn:microsoft.com/office/officeart/2005/8/layout/hList3"/>
    <dgm:cxn modelId="{2E36D5CF-97B2-492D-BF72-E9EB50A0761E}" type="presParOf" srcId="{8CDBB103-DC8F-4A97-B412-BD56AADDF1AD}" destId="{A8E4FC83-19FF-4F27-BAB3-4703BDF72136}" srcOrd="3" destOrd="0" presId="urn:microsoft.com/office/officeart/2005/8/layout/hList3"/>
    <dgm:cxn modelId="{22F40920-2BC2-46C6-BB96-90C657C57791}" type="presParOf" srcId="{8CDBB103-DC8F-4A97-B412-BD56AADDF1AD}" destId="{CC5C6FCC-C030-4319-803E-1497414D6695}" srcOrd="4" destOrd="0" presId="urn:microsoft.com/office/officeart/2005/8/layout/hList3"/>
    <dgm:cxn modelId="{6BE100A4-9622-466D-9A64-9ADCE2ECBFFC}" type="presParOf" srcId="{786A684B-FC53-4CF0-963C-E3FC7FF62A6A}" destId="{8D36F49C-EA3F-4E5F-9F0B-E0805A00810C}"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6D8833-A6F8-44E8-8729-DA5CE22FC077}" type="doc">
      <dgm:prSet loTypeId="urn:microsoft.com/office/officeart/2005/8/layout/vList3" loCatId="list" qsTypeId="urn:microsoft.com/office/officeart/2005/8/quickstyle/simple1" qsCatId="simple" csTypeId="urn:microsoft.com/office/officeart/2005/8/colors/colorful1" csCatId="colorful" phldr="1"/>
      <dgm:spPr/>
    </dgm:pt>
    <dgm:pt modelId="{77E5E726-A64E-4E1E-8022-6CBBCE71A43C}">
      <dgm:prSet phldrT="[Text]" custT="1"/>
      <dgm:spPr/>
      <dgm:t>
        <a:bodyPr/>
        <a:lstStyle/>
        <a:p>
          <a:r>
            <a:rPr lang="fa-IR" sz="2400" b="1" dirty="0" smtClean="0">
              <a:latin typeface="Adobe Arabic" pitchFamily="18" charset="-78"/>
              <a:cs typeface="Adobe Arabic" pitchFamily="18" charset="-78"/>
            </a:rPr>
            <a:t>درک دقیق و شناخت ویژگی های اقتصاد مقاومتی </a:t>
          </a:r>
          <a:endParaRPr lang="en-US" sz="2400" b="1" dirty="0">
            <a:latin typeface="Adobe Arabic" pitchFamily="18" charset="-78"/>
            <a:cs typeface="Adobe Arabic" pitchFamily="18" charset="-78"/>
          </a:endParaRPr>
        </a:p>
      </dgm:t>
    </dgm:pt>
    <dgm:pt modelId="{3C24390A-06A5-4699-99D4-C468DA44CB81}" type="parTrans" cxnId="{DB1D3877-0CDC-480D-B830-ED63BD014F26}">
      <dgm:prSet/>
      <dgm:spPr/>
      <dgm:t>
        <a:bodyPr/>
        <a:lstStyle/>
        <a:p>
          <a:endParaRPr lang="en-US" sz="1800" b="1">
            <a:latin typeface="Adobe Arabic" pitchFamily="18" charset="-78"/>
            <a:cs typeface="Adobe Arabic" pitchFamily="18" charset="-78"/>
          </a:endParaRPr>
        </a:p>
      </dgm:t>
    </dgm:pt>
    <dgm:pt modelId="{5CDD82F8-206C-4A7A-8F0A-C8042B933D32}" type="sibTrans" cxnId="{DB1D3877-0CDC-480D-B830-ED63BD014F26}">
      <dgm:prSet/>
      <dgm:spPr/>
      <dgm:t>
        <a:bodyPr/>
        <a:lstStyle/>
        <a:p>
          <a:endParaRPr lang="en-US" sz="1800" b="1">
            <a:latin typeface="Adobe Arabic" pitchFamily="18" charset="-78"/>
            <a:cs typeface="Adobe Arabic" pitchFamily="18" charset="-78"/>
          </a:endParaRPr>
        </a:p>
      </dgm:t>
    </dgm:pt>
    <dgm:pt modelId="{BC14BFA1-62FD-4EE8-91CD-6EC1766E6751}">
      <dgm:prSet phldrT="[Text]" custT="1"/>
      <dgm:spPr/>
      <dgm:t>
        <a:bodyPr/>
        <a:lstStyle/>
        <a:p>
          <a:r>
            <a:rPr lang="fa-IR" sz="2400" b="1" dirty="0" smtClean="0">
              <a:latin typeface="Adobe Arabic" pitchFamily="18" charset="-78"/>
              <a:cs typeface="Adobe Arabic" pitchFamily="18" charset="-78"/>
            </a:rPr>
            <a:t>بسیج و استفاده از تمام ظرفیت ها </a:t>
          </a:r>
          <a:endParaRPr lang="en-US" sz="2400" b="1" dirty="0">
            <a:latin typeface="Adobe Arabic" pitchFamily="18" charset="-78"/>
            <a:cs typeface="Adobe Arabic" pitchFamily="18" charset="-78"/>
          </a:endParaRPr>
        </a:p>
      </dgm:t>
    </dgm:pt>
    <dgm:pt modelId="{D2914E6E-FA02-4B40-A7BB-B165DDFB2184}" type="parTrans" cxnId="{E3F23FDC-E41A-4ED5-881B-F0D2F102D7B2}">
      <dgm:prSet/>
      <dgm:spPr/>
      <dgm:t>
        <a:bodyPr/>
        <a:lstStyle/>
        <a:p>
          <a:endParaRPr lang="en-US" sz="1800" b="1">
            <a:latin typeface="Adobe Arabic" pitchFamily="18" charset="-78"/>
            <a:cs typeface="Adobe Arabic" pitchFamily="18" charset="-78"/>
          </a:endParaRPr>
        </a:p>
      </dgm:t>
    </dgm:pt>
    <dgm:pt modelId="{F5AA761C-C497-4046-8831-A1BA3B7EDA18}" type="sibTrans" cxnId="{E3F23FDC-E41A-4ED5-881B-F0D2F102D7B2}">
      <dgm:prSet/>
      <dgm:spPr/>
      <dgm:t>
        <a:bodyPr/>
        <a:lstStyle/>
        <a:p>
          <a:endParaRPr lang="en-US" sz="1800" b="1">
            <a:latin typeface="Adobe Arabic" pitchFamily="18" charset="-78"/>
            <a:cs typeface="Adobe Arabic" pitchFamily="18" charset="-78"/>
          </a:endParaRPr>
        </a:p>
      </dgm:t>
    </dgm:pt>
    <dgm:pt modelId="{B4C264B7-7D8B-4006-A573-2FAF71D25455}">
      <dgm:prSet phldrT="[Text]" custT="1"/>
      <dgm:spPr/>
      <dgm:t>
        <a:bodyPr/>
        <a:lstStyle/>
        <a:p>
          <a:r>
            <a:rPr lang="fa-IR" sz="2400" b="1" dirty="0" smtClean="0">
              <a:latin typeface="Adobe Arabic" pitchFamily="18" charset="-78"/>
              <a:cs typeface="Adobe Arabic" pitchFamily="18" charset="-78"/>
            </a:rPr>
            <a:t>بررسی دقیق تهدیدها دشمن خارجی و اخلالگران اقتصادی </a:t>
          </a:r>
          <a:endParaRPr lang="en-US" sz="2400" b="1" dirty="0">
            <a:latin typeface="Adobe Arabic" pitchFamily="18" charset="-78"/>
            <a:cs typeface="Adobe Arabic" pitchFamily="18" charset="-78"/>
          </a:endParaRPr>
        </a:p>
      </dgm:t>
    </dgm:pt>
    <dgm:pt modelId="{529E348E-1808-4F2F-A932-CFD27E890346}" type="parTrans" cxnId="{3CB80279-231E-49CC-9100-2A4C6ED8F1D0}">
      <dgm:prSet/>
      <dgm:spPr/>
      <dgm:t>
        <a:bodyPr/>
        <a:lstStyle/>
        <a:p>
          <a:endParaRPr lang="en-US" sz="1800" b="1">
            <a:latin typeface="Adobe Arabic" pitchFamily="18" charset="-78"/>
            <a:cs typeface="Adobe Arabic" pitchFamily="18" charset="-78"/>
          </a:endParaRPr>
        </a:p>
      </dgm:t>
    </dgm:pt>
    <dgm:pt modelId="{3D0F9988-9498-4EEE-A12A-0E1A7979D74E}" type="sibTrans" cxnId="{3CB80279-231E-49CC-9100-2A4C6ED8F1D0}">
      <dgm:prSet/>
      <dgm:spPr/>
      <dgm:t>
        <a:bodyPr/>
        <a:lstStyle/>
        <a:p>
          <a:endParaRPr lang="en-US" sz="1800" b="1">
            <a:latin typeface="Adobe Arabic" pitchFamily="18" charset="-78"/>
            <a:cs typeface="Adobe Arabic" pitchFamily="18" charset="-78"/>
          </a:endParaRPr>
        </a:p>
      </dgm:t>
    </dgm:pt>
    <dgm:pt modelId="{5C482984-C385-4F01-9D3D-336882BC151B}">
      <dgm:prSet custT="1"/>
      <dgm:spPr>
        <a:solidFill>
          <a:schemeClr val="accent2">
            <a:lumMod val="60000"/>
            <a:lumOff val="40000"/>
          </a:schemeClr>
        </a:solidFill>
      </dgm:spPr>
      <dgm:t>
        <a:bodyPr/>
        <a:lstStyle/>
        <a:p>
          <a:r>
            <a:rPr lang="fa-IR" sz="2400" b="1" dirty="0" smtClean="0">
              <a:latin typeface="Adobe Arabic" pitchFamily="18" charset="-78"/>
              <a:cs typeface="Adobe Arabic" pitchFamily="18" charset="-78"/>
            </a:rPr>
            <a:t>مبارزه جدی با مفاسد اقتصادی و رانت و ویژه خواری</a:t>
          </a:r>
          <a:endParaRPr lang="en-US" sz="2400" b="1" dirty="0">
            <a:latin typeface="Adobe Arabic" pitchFamily="18" charset="-78"/>
            <a:cs typeface="Adobe Arabic" pitchFamily="18" charset="-78"/>
          </a:endParaRPr>
        </a:p>
      </dgm:t>
    </dgm:pt>
    <dgm:pt modelId="{BBB2AF04-E5C4-4418-AE5A-CE5A475698AB}" type="parTrans" cxnId="{843D2CA3-14A8-4120-B2DD-8E9B549F6A1B}">
      <dgm:prSet/>
      <dgm:spPr/>
      <dgm:t>
        <a:bodyPr/>
        <a:lstStyle/>
        <a:p>
          <a:endParaRPr lang="en-US" sz="1800" b="1">
            <a:latin typeface="Adobe Arabic" pitchFamily="18" charset="-78"/>
            <a:cs typeface="Adobe Arabic" pitchFamily="18" charset="-78"/>
          </a:endParaRPr>
        </a:p>
      </dgm:t>
    </dgm:pt>
    <dgm:pt modelId="{B1EA1258-3F81-472B-9CC6-57850EFF1D80}" type="sibTrans" cxnId="{843D2CA3-14A8-4120-B2DD-8E9B549F6A1B}">
      <dgm:prSet/>
      <dgm:spPr/>
      <dgm:t>
        <a:bodyPr/>
        <a:lstStyle/>
        <a:p>
          <a:endParaRPr lang="en-US" sz="1800" b="1">
            <a:latin typeface="Adobe Arabic" pitchFamily="18" charset="-78"/>
            <a:cs typeface="Adobe Arabic" pitchFamily="18" charset="-78"/>
          </a:endParaRPr>
        </a:p>
      </dgm:t>
    </dgm:pt>
    <dgm:pt modelId="{FD47F921-84C5-4C3B-888E-08BEB88DF1A0}">
      <dgm:prSet custT="1"/>
      <dgm:spPr/>
      <dgm:t>
        <a:bodyPr/>
        <a:lstStyle/>
        <a:p>
          <a:r>
            <a:rPr lang="fa-IR" sz="2400" b="1" dirty="0" smtClean="0">
              <a:latin typeface="Adobe Arabic" pitchFamily="18" charset="-78"/>
              <a:cs typeface="Adobe Arabic" pitchFamily="18" charset="-78"/>
            </a:rPr>
            <a:t>برنامه ریزی ، بستر سازی و تقسیم ماموریت </a:t>
          </a:r>
          <a:endParaRPr lang="en-US" sz="2400" b="1" dirty="0">
            <a:latin typeface="Adobe Arabic" pitchFamily="18" charset="-78"/>
            <a:cs typeface="Adobe Arabic" pitchFamily="18" charset="-78"/>
          </a:endParaRPr>
        </a:p>
      </dgm:t>
    </dgm:pt>
    <dgm:pt modelId="{BAC3C02C-F855-45C9-B3D3-77AE49470D97}" type="parTrans" cxnId="{EF281FDE-BEC4-4CF9-8525-394376D72764}">
      <dgm:prSet/>
      <dgm:spPr/>
      <dgm:t>
        <a:bodyPr/>
        <a:lstStyle/>
        <a:p>
          <a:endParaRPr lang="en-US" sz="1800" b="1">
            <a:latin typeface="Adobe Arabic" pitchFamily="18" charset="-78"/>
            <a:cs typeface="Adobe Arabic" pitchFamily="18" charset="-78"/>
          </a:endParaRPr>
        </a:p>
      </dgm:t>
    </dgm:pt>
    <dgm:pt modelId="{F8B3039D-6E2C-47A9-8E43-932758C3779B}" type="sibTrans" cxnId="{EF281FDE-BEC4-4CF9-8525-394376D72764}">
      <dgm:prSet/>
      <dgm:spPr/>
      <dgm:t>
        <a:bodyPr/>
        <a:lstStyle/>
        <a:p>
          <a:endParaRPr lang="en-US" sz="1800" b="1">
            <a:latin typeface="Adobe Arabic" pitchFamily="18" charset="-78"/>
            <a:cs typeface="Adobe Arabic" pitchFamily="18" charset="-78"/>
          </a:endParaRPr>
        </a:p>
      </dgm:t>
    </dgm:pt>
    <dgm:pt modelId="{F44D0F48-71D4-4022-B7FF-E0E2436030E9}">
      <dgm:prSet custT="1"/>
      <dgm:spPr/>
      <dgm:t>
        <a:bodyPr/>
        <a:lstStyle/>
        <a:p>
          <a:r>
            <a:rPr lang="fa-IR" sz="2400" b="1" dirty="0" smtClean="0">
              <a:latin typeface="Adobe Arabic" pitchFamily="18" charset="-78"/>
              <a:cs typeface="Adobe Arabic" pitchFamily="18" charset="-78"/>
            </a:rPr>
            <a:t>فرهنگ سازی و تبدیل آن به یک گفتمان غالب</a:t>
          </a:r>
          <a:endParaRPr lang="en-US" sz="2400" b="1" dirty="0">
            <a:latin typeface="Adobe Arabic" pitchFamily="18" charset="-78"/>
            <a:cs typeface="Adobe Arabic" pitchFamily="18" charset="-78"/>
          </a:endParaRPr>
        </a:p>
      </dgm:t>
    </dgm:pt>
    <dgm:pt modelId="{5228EB1F-8D92-48FA-8CF0-2B5AA30E82B6}" type="parTrans" cxnId="{CDFE9481-3BE9-4E28-B4E5-38321BF5518E}">
      <dgm:prSet/>
      <dgm:spPr/>
      <dgm:t>
        <a:bodyPr/>
        <a:lstStyle/>
        <a:p>
          <a:endParaRPr lang="en-US" sz="1800" b="1">
            <a:latin typeface="Adobe Arabic" pitchFamily="18" charset="-78"/>
            <a:cs typeface="Adobe Arabic" pitchFamily="18" charset="-78"/>
          </a:endParaRPr>
        </a:p>
      </dgm:t>
    </dgm:pt>
    <dgm:pt modelId="{3528520B-8BC4-4953-AB57-5CA2422A18C8}" type="sibTrans" cxnId="{CDFE9481-3BE9-4E28-B4E5-38321BF5518E}">
      <dgm:prSet/>
      <dgm:spPr/>
      <dgm:t>
        <a:bodyPr/>
        <a:lstStyle/>
        <a:p>
          <a:endParaRPr lang="en-US" sz="1800" b="1">
            <a:latin typeface="Adobe Arabic" pitchFamily="18" charset="-78"/>
            <a:cs typeface="Adobe Arabic" pitchFamily="18" charset="-78"/>
          </a:endParaRPr>
        </a:p>
      </dgm:t>
    </dgm:pt>
    <dgm:pt modelId="{D32F5F0F-F9A5-42AB-AC25-FD399A38EE2B}" type="pres">
      <dgm:prSet presAssocID="{6C6D8833-A6F8-44E8-8729-DA5CE22FC077}" presName="linearFlow" presStyleCnt="0">
        <dgm:presLayoutVars>
          <dgm:dir val="rev"/>
          <dgm:resizeHandles val="exact"/>
        </dgm:presLayoutVars>
      </dgm:prSet>
      <dgm:spPr/>
    </dgm:pt>
    <dgm:pt modelId="{8A5AC76A-18E2-4B29-A9C4-1C42641C49D4}" type="pres">
      <dgm:prSet presAssocID="{77E5E726-A64E-4E1E-8022-6CBBCE71A43C}" presName="composite" presStyleCnt="0"/>
      <dgm:spPr/>
    </dgm:pt>
    <dgm:pt modelId="{D486E9C7-A069-4714-9710-E42B30D06C63}" type="pres">
      <dgm:prSet presAssocID="{77E5E726-A64E-4E1E-8022-6CBBCE71A43C}" presName="imgShp" presStyleLbl="fgImgPlace1" presStyleIdx="0" presStyleCnt="6"/>
      <dgm:spPr>
        <a:blipFill rotWithShape="0">
          <a:blip xmlns:r="http://schemas.openxmlformats.org/officeDocument/2006/relationships" r:embed="rId1"/>
          <a:stretch>
            <a:fillRect/>
          </a:stretch>
        </a:blipFill>
      </dgm:spPr>
    </dgm:pt>
    <dgm:pt modelId="{3DE18D3D-C4D6-470C-95B2-2D93B70778AA}" type="pres">
      <dgm:prSet presAssocID="{77E5E726-A64E-4E1E-8022-6CBBCE71A43C}" presName="txShp" presStyleLbl="node1" presStyleIdx="0" presStyleCnt="6">
        <dgm:presLayoutVars>
          <dgm:bulletEnabled val="1"/>
        </dgm:presLayoutVars>
      </dgm:prSet>
      <dgm:spPr/>
      <dgm:t>
        <a:bodyPr/>
        <a:lstStyle/>
        <a:p>
          <a:endParaRPr lang="en-US"/>
        </a:p>
      </dgm:t>
    </dgm:pt>
    <dgm:pt modelId="{CC294DCF-4B05-41DE-AEAD-A8BF53247C0A}" type="pres">
      <dgm:prSet presAssocID="{5CDD82F8-206C-4A7A-8F0A-C8042B933D32}" presName="spacing" presStyleCnt="0"/>
      <dgm:spPr/>
    </dgm:pt>
    <dgm:pt modelId="{292A8BC2-9DDE-4C57-959A-162B17B99C53}" type="pres">
      <dgm:prSet presAssocID="{FD47F921-84C5-4C3B-888E-08BEB88DF1A0}" presName="composite" presStyleCnt="0"/>
      <dgm:spPr/>
    </dgm:pt>
    <dgm:pt modelId="{8483430D-713A-465C-94E4-1913E03D303A}" type="pres">
      <dgm:prSet presAssocID="{FD47F921-84C5-4C3B-888E-08BEB88DF1A0}" presName="imgShp" presStyleLbl="fgImgPlace1" presStyleIdx="1" presStyleCnt="6"/>
      <dgm:spPr>
        <a:blipFill rotWithShape="0">
          <a:blip xmlns:r="http://schemas.openxmlformats.org/officeDocument/2006/relationships" r:embed="rId2"/>
          <a:stretch>
            <a:fillRect/>
          </a:stretch>
        </a:blipFill>
      </dgm:spPr>
    </dgm:pt>
    <dgm:pt modelId="{EFAF94AC-2360-4B64-B2E4-96B0FCAA7349}" type="pres">
      <dgm:prSet presAssocID="{FD47F921-84C5-4C3B-888E-08BEB88DF1A0}" presName="txShp" presStyleLbl="node1" presStyleIdx="1" presStyleCnt="6">
        <dgm:presLayoutVars>
          <dgm:bulletEnabled val="1"/>
        </dgm:presLayoutVars>
      </dgm:prSet>
      <dgm:spPr/>
      <dgm:t>
        <a:bodyPr/>
        <a:lstStyle/>
        <a:p>
          <a:endParaRPr lang="en-US"/>
        </a:p>
      </dgm:t>
    </dgm:pt>
    <dgm:pt modelId="{3E5A131B-5EF8-415C-BDBA-C144C16B3E34}" type="pres">
      <dgm:prSet presAssocID="{F8B3039D-6E2C-47A9-8E43-932758C3779B}" presName="spacing" presStyleCnt="0"/>
      <dgm:spPr/>
    </dgm:pt>
    <dgm:pt modelId="{A9A9D258-5EFA-4166-AA03-9DD575E2BF77}" type="pres">
      <dgm:prSet presAssocID="{F44D0F48-71D4-4022-B7FF-E0E2436030E9}" presName="composite" presStyleCnt="0"/>
      <dgm:spPr/>
    </dgm:pt>
    <dgm:pt modelId="{1B341148-143B-42D4-813E-4770019DDB8C}" type="pres">
      <dgm:prSet presAssocID="{F44D0F48-71D4-4022-B7FF-E0E2436030E9}" presName="imgShp" presStyleLbl="fgImgPlace1" presStyleIdx="2" presStyleCnt="6"/>
      <dgm:spPr>
        <a:blipFill rotWithShape="0">
          <a:blip xmlns:r="http://schemas.openxmlformats.org/officeDocument/2006/relationships" r:embed="rId3"/>
          <a:stretch>
            <a:fillRect/>
          </a:stretch>
        </a:blipFill>
      </dgm:spPr>
    </dgm:pt>
    <dgm:pt modelId="{C6FED967-C815-40CD-AC43-319C7BDCE3F0}" type="pres">
      <dgm:prSet presAssocID="{F44D0F48-71D4-4022-B7FF-E0E2436030E9}" presName="txShp" presStyleLbl="node1" presStyleIdx="2" presStyleCnt="6">
        <dgm:presLayoutVars>
          <dgm:bulletEnabled val="1"/>
        </dgm:presLayoutVars>
      </dgm:prSet>
      <dgm:spPr/>
      <dgm:t>
        <a:bodyPr/>
        <a:lstStyle/>
        <a:p>
          <a:endParaRPr lang="en-US"/>
        </a:p>
      </dgm:t>
    </dgm:pt>
    <dgm:pt modelId="{86A7A2D1-EC30-4B7B-9601-47B877E48D54}" type="pres">
      <dgm:prSet presAssocID="{3528520B-8BC4-4953-AB57-5CA2422A18C8}" presName="spacing" presStyleCnt="0"/>
      <dgm:spPr/>
    </dgm:pt>
    <dgm:pt modelId="{CC2725FC-9FCE-407C-BA30-E8FBADB42525}" type="pres">
      <dgm:prSet presAssocID="{BC14BFA1-62FD-4EE8-91CD-6EC1766E6751}" presName="composite" presStyleCnt="0"/>
      <dgm:spPr/>
    </dgm:pt>
    <dgm:pt modelId="{AEF5D631-A1BD-4DE2-AF68-E6D3CCDB78F5}" type="pres">
      <dgm:prSet presAssocID="{BC14BFA1-62FD-4EE8-91CD-6EC1766E6751}" presName="imgShp" presStyleLbl="fgImgPlace1" presStyleIdx="3" presStyleCnt="6"/>
      <dgm:spPr>
        <a:blipFill rotWithShape="0">
          <a:blip xmlns:r="http://schemas.openxmlformats.org/officeDocument/2006/relationships" r:embed="rId4"/>
          <a:stretch>
            <a:fillRect/>
          </a:stretch>
        </a:blipFill>
      </dgm:spPr>
    </dgm:pt>
    <dgm:pt modelId="{2D405033-198C-4383-BAA0-1A97C0906D9C}" type="pres">
      <dgm:prSet presAssocID="{BC14BFA1-62FD-4EE8-91CD-6EC1766E6751}" presName="txShp" presStyleLbl="node1" presStyleIdx="3" presStyleCnt="6">
        <dgm:presLayoutVars>
          <dgm:bulletEnabled val="1"/>
        </dgm:presLayoutVars>
      </dgm:prSet>
      <dgm:spPr/>
      <dgm:t>
        <a:bodyPr/>
        <a:lstStyle/>
        <a:p>
          <a:endParaRPr lang="en-US"/>
        </a:p>
      </dgm:t>
    </dgm:pt>
    <dgm:pt modelId="{816EC01A-1AC9-4247-A2F6-C5B103A1BD8B}" type="pres">
      <dgm:prSet presAssocID="{F5AA761C-C497-4046-8831-A1BA3B7EDA18}" presName="spacing" presStyleCnt="0"/>
      <dgm:spPr/>
    </dgm:pt>
    <dgm:pt modelId="{6EFDF065-A96C-4FBD-849C-750DBF0D4E30}" type="pres">
      <dgm:prSet presAssocID="{B4C264B7-7D8B-4006-A573-2FAF71D25455}" presName="composite" presStyleCnt="0"/>
      <dgm:spPr/>
    </dgm:pt>
    <dgm:pt modelId="{23A1E869-C8A4-4E3F-8526-35F7083B327B}" type="pres">
      <dgm:prSet presAssocID="{B4C264B7-7D8B-4006-A573-2FAF71D25455}" presName="imgShp" presStyleLbl="fgImgPlace1" presStyleIdx="4" presStyleCnt="6"/>
      <dgm:spPr>
        <a:blipFill rotWithShape="0">
          <a:blip xmlns:r="http://schemas.openxmlformats.org/officeDocument/2006/relationships" r:embed="rId5"/>
          <a:stretch>
            <a:fillRect/>
          </a:stretch>
        </a:blipFill>
      </dgm:spPr>
    </dgm:pt>
    <dgm:pt modelId="{432C4F67-A601-4138-834A-3CBBDBB58F39}" type="pres">
      <dgm:prSet presAssocID="{B4C264B7-7D8B-4006-A573-2FAF71D25455}" presName="txShp" presStyleLbl="node1" presStyleIdx="4" presStyleCnt="6">
        <dgm:presLayoutVars>
          <dgm:bulletEnabled val="1"/>
        </dgm:presLayoutVars>
      </dgm:prSet>
      <dgm:spPr/>
      <dgm:t>
        <a:bodyPr/>
        <a:lstStyle/>
        <a:p>
          <a:endParaRPr lang="en-US"/>
        </a:p>
      </dgm:t>
    </dgm:pt>
    <dgm:pt modelId="{683E848B-1B65-482A-9F1C-74DD1C1AA670}" type="pres">
      <dgm:prSet presAssocID="{3D0F9988-9498-4EEE-A12A-0E1A7979D74E}" presName="spacing" presStyleCnt="0"/>
      <dgm:spPr/>
    </dgm:pt>
    <dgm:pt modelId="{AD97190D-8E9F-4CD2-861F-C977ECB7FF0E}" type="pres">
      <dgm:prSet presAssocID="{5C482984-C385-4F01-9D3D-336882BC151B}" presName="composite" presStyleCnt="0"/>
      <dgm:spPr/>
    </dgm:pt>
    <dgm:pt modelId="{2A6B165E-031A-49CF-B27D-A346C73AE47F}" type="pres">
      <dgm:prSet presAssocID="{5C482984-C385-4F01-9D3D-336882BC151B}" presName="imgShp" presStyleLbl="fgImgPlace1" presStyleIdx="5" presStyleCnt="6"/>
      <dgm:spPr>
        <a:blipFill rotWithShape="0">
          <a:blip xmlns:r="http://schemas.openxmlformats.org/officeDocument/2006/relationships" r:embed="rId6"/>
          <a:stretch>
            <a:fillRect/>
          </a:stretch>
        </a:blipFill>
      </dgm:spPr>
    </dgm:pt>
    <dgm:pt modelId="{99357710-0DC9-43C9-8AC3-3E3286731679}" type="pres">
      <dgm:prSet presAssocID="{5C482984-C385-4F01-9D3D-336882BC151B}" presName="txShp" presStyleLbl="node1" presStyleIdx="5" presStyleCnt="6">
        <dgm:presLayoutVars>
          <dgm:bulletEnabled val="1"/>
        </dgm:presLayoutVars>
      </dgm:prSet>
      <dgm:spPr/>
      <dgm:t>
        <a:bodyPr/>
        <a:lstStyle/>
        <a:p>
          <a:endParaRPr lang="en-US"/>
        </a:p>
      </dgm:t>
    </dgm:pt>
  </dgm:ptLst>
  <dgm:cxnLst>
    <dgm:cxn modelId="{843D2CA3-14A8-4120-B2DD-8E9B549F6A1B}" srcId="{6C6D8833-A6F8-44E8-8729-DA5CE22FC077}" destId="{5C482984-C385-4F01-9D3D-336882BC151B}" srcOrd="5" destOrd="0" parTransId="{BBB2AF04-E5C4-4418-AE5A-CE5A475698AB}" sibTransId="{B1EA1258-3F81-472B-9CC6-57850EFF1D80}"/>
    <dgm:cxn modelId="{A62EC767-52DE-4031-A7C1-500342A3453C}" type="presOf" srcId="{FD47F921-84C5-4C3B-888E-08BEB88DF1A0}" destId="{EFAF94AC-2360-4B64-B2E4-96B0FCAA7349}" srcOrd="0" destOrd="0" presId="urn:microsoft.com/office/officeart/2005/8/layout/vList3"/>
    <dgm:cxn modelId="{6505162E-D7A6-4DD9-A362-FC3C705760F3}" type="presOf" srcId="{6C6D8833-A6F8-44E8-8729-DA5CE22FC077}" destId="{D32F5F0F-F9A5-42AB-AC25-FD399A38EE2B}" srcOrd="0" destOrd="0" presId="urn:microsoft.com/office/officeart/2005/8/layout/vList3"/>
    <dgm:cxn modelId="{261EC36F-A93E-4570-8D3F-E84CCBA0A202}" type="presOf" srcId="{B4C264B7-7D8B-4006-A573-2FAF71D25455}" destId="{432C4F67-A601-4138-834A-3CBBDBB58F39}" srcOrd="0" destOrd="0" presId="urn:microsoft.com/office/officeart/2005/8/layout/vList3"/>
    <dgm:cxn modelId="{B830E6B4-2949-42CB-9A6F-C207AE131056}" type="presOf" srcId="{77E5E726-A64E-4E1E-8022-6CBBCE71A43C}" destId="{3DE18D3D-C4D6-470C-95B2-2D93B70778AA}" srcOrd="0" destOrd="0" presId="urn:microsoft.com/office/officeart/2005/8/layout/vList3"/>
    <dgm:cxn modelId="{B2D9CB34-96CC-4528-9C6C-7DC2DC441A7E}" type="presOf" srcId="{5C482984-C385-4F01-9D3D-336882BC151B}" destId="{99357710-0DC9-43C9-8AC3-3E3286731679}" srcOrd="0" destOrd="0" presId="urn:microsoft.com/office/officeart/2005/8/layout/vList3"/>
    <dgm:cxn modelId="{E6CD7A01-7776-4B85-8ADF-A0CD71A182BE}" type="presOf" srcId="{BC14BFA1-62FD-4EE8-91CD-6EC1766E6751}" destId="{2D405033-198C-4383-BAA0-1A97C0906D9C}" srcOrd="0" destOrd="0" presId="urn:microsoft.com/office/officeart/2005/8/layout/vList3"/>
    <dgm:cxn modelId="{E3F23FDC-E41A-4ED5-881B-F0D2F102D7B2}" srcId="{6C6D8833-A6F8-44E8-8729-DA5CE22FC077}" destId="{BC14BFA1-62FD-4EE8-91CD-6EC1766E6751}" srcOrd="3" destOrd="0" parTransId="{D2914E6E-FA02-4B40-A7BB-B165DDFB2184}" sibTransId="{F5AA761C-C497-4046-8831-A1BA3B7EDA18}"/>
    <dgm:cxn modelId="{3CB80279-231E-49CC-9100-2A4C6ED8F1D0}" srcId="{6C6D8833-A6F8-44E8-8729-DA5CE22FC077}" destId="{B4C264B7-7D8B-4006-A573-2FAF71D25455}" srcOrd="4" destOrd="0" parTransId="{529E348E-1808-4F2F-A932-CFD27E890346}" sibTransId="{3D0F9988-9498-4EEE-A12A-0E1A7979D74E}"/>
    <dgm:cxn modelId="{DB1D3877-0CDC-480D-B830-ED63BD014F26}" srcId="{6C6D8833-A6F8-44E8-8729-DA5CE22FC077}" destId="{77E5E726-A64E-4E1E-8022-6CBBCE71A43C}" srcOrd="0" destOrd="0" parTransId="{3C24390A-06A5-4699-99D4-C468DA44CB81}" sibTransId="{5CDD82F8-206C-4A7A-8F0A-C8042B933D32}"/>
    <dgm:cxn modelId="{CDFE9481-3BE9-4E28-B4E5-38321BF5518E}" srcId="{6C6D8833-A6F8-44E8-8729-DA5CE22FC077}" destId="{F44D0F48-71D4-4022-B7FF-E0E2436030E9}" srcOrd="2" destOrd="0" parTransId="{5228EB1F-8D92-48FA-8CF0-2B5AA30E82B6}" sibTransId="{3528520B-8BC4-4953-AB57-5CA2422A18C8}"/>
    <dgm:cxn modelId="{EF281FDE-BEC4-4CF9-8525-394376D72764}" srcId="{6C6D8833-A6F8-44E8-8729-DA5CE22FC077}" destId="{FD47F921-84C5-4C3B-888E-08BEB88DF1A0}" srcOrd="1" destOrd="0" parTransId="{BAC3C02C-F855-45C9-B3D3-77AE49470D97}" sibTransId="{F8B3039D-6E2C-47A9-8E43-932758C3779B}"/>
    <dgm:cxn modelId="{5A9567AD-00C7-4B2F-A8EB-0818C5E81346}" type="presOf" srcId="{F44D0F48-71D4-4022-B7FF-E0E2436030E9}" destId="{C6FED967-C815-40CD-AC43-319C7BDCE3F0}" srcOrd="0" destOrd="0" presId="urn:microsoft.com/office/officeart/2005/8/layout/vList3"/>
    <dgm:cxn modelId="{FF058F3E-215E-4B6D-93DB-9B4DAC90C0E7}" type="presParOf" srcId="{D32F5F0F-F9A5-42AB-AC25-FD399A38EE2B}" destId="{8A5AC76A-18E2-4B29-A9C4-1C42641C49D4}" srcOrd="0" destOrd="0" presId="urn:microsoft.com/office/officeart/2005/8/layout/vList3"/>
    <dgm:cxn modelId="{CEC4605E-995F-4C58-912F-5B6DB219D602}" type="presParOf" srcId="{8A5AC76A-18E2-4B29-A9C4-1C42641C49D4}" destId="{D486E9C7-A069-4714-9710-E42B30D06C63}" srcOrd="0" destOrd="0" presId="urn:microsoft.com/office/officeart/2005/8/layout/vList3"/>
    <dgm:cxn modelId="{725E81C2-C835-421F-A092-9F25EBD9C926}" type="presParOf" srcId="{8A5AC76A-18E2-4B29-A9C4-1C42641C49D4}" destId="{3DE18D3D-C4D6-470C-95B2-2D93B70778AA}" srcOrd="1" destOrd="0" presId="urn:microsoft.com/office/officeart/2005/8/layout/vList3"/>
    <dgm:cxn modelId="{5CC5FCE2-55D1-47ED-9136-BDE25A8E5881}" type="presParOf" srcId="{D32F5F0F-F9A5-42AB-AC25-FD399A38EE2B}" destId="{CC294DCF-4B05-41DE-AEAD-A8BF53247C0A}" srcOrd="1" destOrd="0" presId="urn:microsoft.com/office/officeart/2005/8/layout/vList3"/>
    <dgm:cxn modelId="{F2B465A3-38EB-4D48-B033-A2397F7302BC}" type="presParOf" srcId="{D32F5F0F-F9A5-42AB-AC25-FD399A38EE2B}" destId="{292A8BC2-9DDE-4C57-959A-162B17B99C53}" srcOrd="2" destOrd="0" presId="urn:microsoft.com/office/officeart/2005/8/layout/vList3"/>
    <dgm:cxn modelId="{63FAF461-EF8B-4B32-801A-E87655800631}" type="presParOf" srcId="{292A8BC2-9DDE-4C57-959A-162B17B99C53}" destId="{8483430D-713A-465C-94E4-1913E03D303A}" srcOrd="0" destOrd="0" presId="urn:microsoft.com/office/officeart/2005/8/layout/vList3"/>
    <dgm:cxn modelId="{6B13F37C-D8B6-41FA-AB06-745EBE3C73D4}" type="presParOf" srcId="{292A8BC2-9DDE-4C57-959A-162B17B99C53}" destId="{EFAF94AC-2360-4B64-B2E4-96B0FCAA7349}" srcOrd="1" destOrd="0" presId="urn:microsoft.com/office/officeart/2005/8/layout/vList3"/>
    <dgm:cxn modelId="{93D72AA1-80A1-4E7B-871E-7C0F4FCD992B}" type="presParOf" srcId="{D32F5F0F-F9A5-42AB-AC25-FD399A38EE2B}" destId="{3E5A131B-5EF8-415C-BDBA-C144C16B3E34}" srcOrd="3" destOrd="0" presId="urn:microsoft.com/office/officeart/2005/8/layout/vList3"/>
    <dgm:cxn modelId="{9B2803B7-1287-4FFF-BA34-04B551FCBCEA}" type="presParOf" srcId="{D32F5F0F-F9A5-42AB-AC25-FD399A38EE2B}" destId="{A9A9D258-5EFA-4166-AA03-9DD575E2BF77}" srcOrd="4" destOrd="0" presId="urn:microsoft.com/office/officeart/2005/8/layout/vList3"/>
    <dgm:cxn modelId="{C0EA64A4-9FC9-477C-BBB0-44A8C2776614}" type="presParOf" srcId="{A9A9D258-5EFA-4166-AA03-9DD575E2BF77}" destId="{1B341148-143B-42D4-813E-4770019DDB8C}" srcOrd="0" destOrd="0" presId="urn:microsoft.com/office/officeart/2005/8/layout/vList3"/>
    <dgm:cxn modelId="{C6364D1E-C0D8-4881-A515-C5D7E3C69EB3}" type="presParOf" srcId="{A9A9D258-5EFA-4166-AA03-9DD575E2BF77}" destId="{C6FED967-C815-40CD-AC43-319C7BDCE3F0}" srcOrd="1" destOrd="0" presId="urn:microsoft.com/office/officeart/2005/8/layout/vList3"/>
    <dgm:cxn modelId="{569E2441-8DA1-4ADF-94EB-06AAC98687A9}" type="presParOf" srcId="{D32F5F0F-F9A5-42AB-AC25-FD399A38EE2B}" destId="{86A7A2D1-EC30-4B7B-9601-47B877E48D54}" srcOrd="5" destOrd="0" presId="urn:microsoft.com/office/officeart/2005/8/layout/vList3"/>
    <dgm:cxn modelId="{69407A14-A261-445E-82F3-FAB50440525E}" type="presParOf" srcId="{D32F5F0F-F9A5-42AB-AC25-FD399A38EE2B}" destId="{CC2725FC-9FCE-407C-BA30-E8FBADB42525}" srcOrd="6" destOrd="0" presId="urn:microsoft.com/office/officeart/2005/8/layout/vList3"/>
    <dgm:cxn modelId="{9F2FF3A3-4E0B-4254-A811-CB0A18E4E3AF}" type="presParOf" srcId="{CC2725FC-9FCE-407C-BA30-E8FBADB42525}" destId="{AEF5D631-A1BD-4DE2-AF68-E6D3CCDB78F5}" srcOrd="0" destOrd="0" presId="urn:microsoft.com/office/officeart/2005/8/layout/vList3"/>
    <dgm:cxn modelId="{60CBCF11-F0C7-46D2-8FE0-D0F444E16330}" type="presParOf" srcId="{CC2725FC-9FCE-407C-BA30-E8FBADB42525}" destId="{2D405033-198C-4383-BAA0-1A97C0906D9C}" srcOrd="1" destOrd="0" presId="urn:microsoft.com/office/officeart/2005/8/layout/vList3"/>
    <dgm:cxn modelId="{CCD25B16-BA61-4FDB-99C0-C537CB4B2F7E}" type="presParOf" srcId="{D32F5F0F-F9A5-42AB-AC25-FD399A38EE2B}" destId="{816EC01A-1AC9-4247-A2F6-C5B103A1BD8B}" srcOrd="7" destOrd="0" presId="urn:microsoft.com/office/officeart/2005/8/layout/vList3"/>
    <dgm:cxn modelId="{99FD2741-BE7F-4643-970B-64218EA4D46A}" type="presParOf" srcId="{D32F5F0F-F9A5-42AB-AC25-FD399A38EE2B}" destId="{6EFDF065-A96C-4FBD-849C-750DBF0D4E30}" srcOrd="8" destOrd="0" presId="urn:microsoft.com/office/officeart/2005/8/layout/vList3"/>
    <dgm:cxn modelId="{26ABE6B0-0219-47FD-99A1-1596EFD06533}" type="presParOf" srcId="{6EFDF065-A96C-4FBD-849C-750DBF0D4E30}" destId="{23A1E869-C8A4-4E3F-8526-35F7083B327B}" srcOrd="0" destOrd="0" presId="urn:microsoft.com/office/officeart/2005/8/layout/vList3"/>
    <dgm:cxn modelId="{314BA9BC-3145-4F49-AEFA-C1451C58C4DF}" type="presParOf" srcId="{6EFDF065-A96C-4FBD-849C-750DBF0D4E30}" destId="{432C4F67-A601-4138-834A-3CBBDBB58F39}" srcOrd="1" destOrd="0" presId="urn:microsoft.com/office/officeart/2005/8/layout/vList3"/>
    <dgm:cxn modelId="{E043767C-964D-4F4C-AD27-77B999446AA6}" type="presParOf" srcId="{D32F5F0F-F9A5-42AB-AC25-FD399A38EE2B}" destId="{683E848B-1B65-482A-9F1C-74DD1C1AA670}" srcOrd="9" destOrd="0" presId="urn:microsoft.com/office/officeart/2005/8/layout/vList3"/>
    <dgm:cxn modelId="{7EFDB486-2B1D-43DD-B969-0787721A985A}" type="presParOf" srcId="{D32F5F0F-F9A5-42AB-AC25-FD399A38EE2B}" destId="{AD97190D-8E9F-4CD2-861F-C977ECB7FF0E}" srcOrd="10" destOrd="0" presId="urn:microsoft.com/office/officeart/2005/8/layout/vList3"/>
    <dgm:cxn modelId="{3D06179B-26D0-4223-9B35-6315A95BE43B}" type="presParOf" srcId="{AD97190D-8E9F-4CD2-861F-C977ECB7FF0E}" destId="{2A6B165E-031A-49CF-B27D-A346C73AE47F}" srcOrd="0" destOrd="0" presId="urn:microsoft.com/office/officeart/2005/8/layout/vList3"/>
    <dgm:cxn modelId="{0D46212E-20DB-4B65-B2D3-05A8FF046E60}" type="presParOf" srcId="{AD97190D-8E9F-4CD2-861F-C977ECB7FF0E}" destId="{99357710-0DC9-43C9-8AC3-3E3286731679}" srcOrd="1" destOrd="0" presId="urn:microsoft.com/office/officeart/2005/8/layout/v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E781AD-DF77-4C2F-9058-60EA02CA6D03}" type="doc">
      <dgm:prSet loTypeId="urn:microsoft.com/office/officeart/2005/8/layout/cycle6" loCatId="relationship" qsTypeId="urn:microsoft.com/office/officeart/2005/8/quickstyle/simple5" qsCatId="simple" csTypeId="urn:microsoft.com/office/officeart/2005/8/colors/colorful1" csCatId="colorful" phldr="1"/>
      <dgm:spPr/>
      <dgm:t>
        <a:bodyPr/>
        <a:lstStyle/>
        <a:p>
          <a:endParaRPr lang="en-US"/>
        </a:p>
      </dgm:t>
    </dgm:pt>
    <dgm:pt modelId="{2C053DD7-CF42-4613-9F29-42426B0BA781}">
      <dgm:prSet phldrT="[Text]" custT="1"/>
      <dgm:spPr/>
      <dgm:t>
        <a:bodyPr/>
        <a:lstStyle/>
        <a:p>
          <a:r>
            <a:rPr lang="fa-IR" sz="1800" dirty="0" smtClean="0">
              <a:latin typeface="Adobe Arabic" pitchFamily="18" charset="-78"/>
              <a:cs typeface="B Titr" pitchFamily="2" charset="-78"/>
            </a:rPr>
            <a:t>دانش بنیان</a:t>
          </a:r>
          <a:endParaRPr lang="en-US" sz="1800" dirty="0">
            <a:latin typeface="Adobe Arabic" pitchFamily="18" charset="-78"/>
            <a:cs typeface="B Titr" pitchFamily="2" charset="-78"/>
          </a:endParaRPr>
        </a:p>
      </dgm:t>
    </dgm:pt>
    <dgm:pt modelId="{F7553FA6-9EC4-48B1-BB47-D95CC13BC0FC}" type="parTrans" cxnId="{959946B4-ACC2-4133-B8E2-154F9309CBDE}">
      <dgm:prSet/>
      <dgm:spPr/>
      <dgm:t>
        <a:bodyPr/>
        <a:lstStyle/>
        <a:p>
          <a:endParaRPr lang="en-US" sz="2400">
            <a:latin typeface="Adobe Arabic" pitchFamily="18" charset="-78"/>
            <a:cs typeface="B Titr" pitchFamily="2" charset="-78"/>
          </a:endParaRPr>
        </a:p>
      </dgm:t>
    </dgm:pt>
    <dgm:pt modelId="{9DB6591B-C356-497A-A5EF-2C0BACA691DE}" type="sibTrans" cxnId="{959946B4-ACC2-4133-B8E2-154F9309CBDE}">
      <dgm:prSet/>
      <dgm:spPr/>
      <dgm:t>
        <a:bodyPr/>
        <a:lstStyle/>
        <a:p>
          <a:endParaRPr lang="en-US" sz="2400">
            <a:latin typeface="Adobe Arabic" pitchFamily="18" charset="-78"/>
            <a:cs typeface="B Titr" pitchFamily="2" charset="-78"/>
          </a:endParaRPr>
        </a:p>
      </dgm:t>
    </dgm:pt>
    <dgm:pt modelId="{7A222FFA-0ECE-45EA-A0CB-3B26C59AA81A}">
      <dgm:prSet phldrT="[Text]" custT="1"/>
      <dgm:spPr/>
      <dgm:t>
        <a:bodyPr/>
        <a:lstStyle/>
        <a:p>
          <a:r>
            <a:rPr lang="fa-IR" sz="1800" dirty="0" smtClean="0">
              <a:latin typeface="Adobe Arabic" pitchFamily="18" charset="-78"/>
              <a:cs typeface="B Titr" pitchFamily="2" charset="-78"/>
            </a:rPr>
            <a:t>بومی و خود اتکا</a:t>
          </a:r>
          <a:endParaRPr lang="en-US" sz="1800" dirty="0" smtClean="0">
            <a:latin typeface="Adobe Arabic" pitchFamily="18" charset="-78"/>
            <a:cs typeface="B Titr" pitchFamily="2" charset="-78"/>
          </a:endParaRPr>
        </a:p>
      </dgm:t>
    </dgm:pt>
    <dgm:pt modelId="{DED06EE1-9147-4705-BEFA-16C342388229}" type="parTrans" cxnId="{6830442B-170E-43F2-A6BB-89EC6CF9C6A2}">
      <dgm:prSet/>
      <dgm:spPr/>
      <dgm:t>
        <a:bodyPr/>
        <a:lstStyle/>
        <a:p>
          <a:endParaRPr lang="en-US" sz="2400">
            <a:latin typeface="Adobe Arabic" pitchFamily="18" charset="-78"/>
            <a:cs typeface="B Titr" pitchFamily="2" charset="-78"/>
          </a:endParaRPr>
        </a:p>
      </dgm:t>
    </dgm:pt>
    <dgm:pt modelId="{7CBB587A-3596-470B-9DD3-68A63BBB7856}" type="sibTrans" cxnId="{6830442B-170E-43F2-A6BB-89EC6CF9C6A2}">
      <dgm:prSet/>
      <dgm:spPr/>
      <dgm:t>
        <a:bodyPr/>
        <a:lstStyle/>
        <a:p>
          <a:endParaRPr lang="en-US" sz="2400">
            <a:latin typeface="Adobe Arabic" pitchFamily="18" charset="-78"/>
            <a:cs typeface="B Titr" pitchFamily="2" charset="-78"/>
          </a:endParaRPr>
        </a:p>
      </dgm:t>
    </dgm:pt>
    <dgm:pt modelId="{2795EE6A-1F6A-4DCD-944C-0E52CE6F8ECE}">
      <dgm:prSet phldrT="[Text]" custT="1"/>
      <dgm:spPr/>
      <dgm:t>
        <a:bodyPr/>
        <a:lstStyle/>
        <a:p>
          <a:pPr>
            <a:lnSpc>
              <a:spcPct val="100000"/>
            </a:lnSpc>
          </a:pPr>
          <a:r>
            <a:rPr lang="fa-IR" sz="1600" dirty="0" smtClean="0">
              <a:latin typeface="Adobe Arabic" pitchFamily="18" charset="-78"/>
              <a:cs typeface="B Titr" pitchFamily="2" charset="-78"/>
            </a:rPr>
            <a:t>مردم محور                    ( بویژه جوانان)</a:t>
          </a:r>
          <a:endParaRPr lang="en-US" sz="1600" dirty="0">
            <a:latin typeface="Adobe Arabic" pitchFamily="18" charset="-78"/>
            <a:cs typeface="B Titr" pitchFamily="2" charset="-78"/>
          </a:endParaRPr>
        </a:p>
      </dgm:t>
    </dgm:pt>
    <dgm:pt modelId="{8E478768-3308-4AB1-BBA2-6F107ECFC420}" type="parTrans" cxnId="{9621A9EA-A18F-45E5-83F6-1DAD7576E53D}">
      <dgm:prSet/>
      <dgm:spPr/>
      <dgm:t>
        <a:bodyPr/>
        <a:lstStyle/>
        <a:p>
          <a:endParaRPr lang="en-US" sz="2400">
            <a:latin typeface="Adobe Arabic" pitchFamily="18" charset="-78"/>
            <a:cs typeface="B Titr" pitchFamily="2" charset="-78"/>
          </a:endParaRPr>
        </a:p>
      </dgm:t>
    </dgm:pt>
    <dgm:pt modelId="{1666BD33-9D1F-40E0-9FC5-779423F42230}" type="sibTrans" cxnId="{9621A9EA-A18F-45E5-83F6-1DAD7576E53D}">
      <dgm:prSet/>
      <dgm:spPr/>
      <dgm:t>
        <a:bodyPr/>
        <a:lstStyle/>
        <a:p>
          <a:endParaRPr lang="en-US" sz="2400">
            <a:latin typeface="Adobe Arabic" pitchFamily="18" charset="-78"/>
            <a:cs typeface="B Titr" pitchFamily="2" charset="-78"/>
          </a:endParaRPr>
        </a:p>
      </dgm:t>
    </dgm:pt>
    <dgm:pt modelId="{82436C6B-44CE-441C-8BB0-1F309D24CCF6}">
      <dgm:prSet phldrT="[Text]" custT="1"/>
      <dgm:spPr/>
      <dgm:t>
        <a:bodyPr/>
        <a:lstStyle/>
        <a:p>
          <a:r>
            <a:rPr lang="fa-IR" sz="1600" dirty="0" smtClean="0">
              <a:latin typeface="Adobe Arabic" pitchFamily="18" charset="-78"/>
              <a:cs typeface="B Titr" pitchFamily="2" charset="-78"/>
            </a:rPr>
            <a:t>منعطف و چند لایه</a:t>
          </a:r>
          <a:endParaRPr lang="en-US" sz="1600" dirty="0">
            <a:latin typeface="Adobe Arabic" pitchFamily="18" charset="-78"/>
            <a:cs typeface="B Titr" pitchFamily="2" charset="-78"/>
          </a:endParaRPr>
        </a:p>
      </dgm:t>
    </dgm:pt>
    <dgm:pt modelId="{325EFB7B-175B-4006-AC83-8FB03F5ED1E7}" type="parTrans" cxnId="{CEAD62A1-48B4-44E1-9463-69BEDF700426}">
      <dgm:prSet/>
      <dgm:spPr/>
      <dgm:t>
        <a:bodyPr/>
        <a:lstStyle/>
        <a:p>
          <a:endParaRPr lang="en-US" sz="2400">
            <a:latin typeface="Adobe Arabic" pitchFamily="18" charset="-78"/>
            <a:cs typeface="B Titr" pitchFamily="2" charset="-78"/>
          </a:endParaRPr>
        </a:p>
      </dgm:t>
    </dgm:pt>
    <dgm:pt modelId="{538E5935-43EE-43BA-BA5F-B5EB0914BA0C}" type="sibTrans" cxnId="{CEAD62A1-48B4-44E1-9463-69BEDF700426}">
      <dgm:prSet/>
      <dgm:spPr/>
      <dgm:t>
        <a:bodyPr/>
        <a:lstStyle/>
        <a:p>
          <a:endParaRPr lang="en-US" sz="2400">
            <a:latin typeface="Adobe Arabic" pitchFamily="18" charset="-78"/>
            <a:cs typeface="B Titr" pitchFamily="2" charset="-78"/>
          </a:endParaRPr>
        </a:p>
      </dgm:t>
    </dgm:pt>
    <dgm:pt modelId="{37CD0993-ED3F-44BE-9695-27FB278B0CC8}">
      <dgm:prSet phldrT="[Text]" custT="1"/>
      <dgm:spPr/>
      <dgm:t>
        <a:bodyPr/>
        <a:lstStyle/>
        <a:p>
          <a:r>
            <a:rPr lang="fa-IR" sz="1800" dirty="0" smtClean="0">
              <a:latin typeface="Adobe Arabic" pitchFamily="18" charset="-78"/>
              <a:cs typeface="B Titr" pitchFamily="2" charset="-78"/>
            </a:rPr>
            <a:t>صادرات نگر</a:t>
          </a:r>
          <a:endParaRPr lang="en-US" sz="1800" dirty="0">
            <a:latin typeface="Adobe Arabic" pitchFamily="18" charset="-78"/>
            <a:cs typeface="B Titr" pitchFamily="2" charset="-78"/>
          </a:endParaRPr>
        </a:p>
      </dgm:t>
    </dgm:pt>
    <dgm:pt modelId="{8FE3E775-47FC-40AF-8C8E-3FF78AEC9A08}" type="parTrans" cxnId="{4228DDEE-A6E9-495A-AEC5-9F690E040CE8}">
      <dgm:prSet/>
      <dgm:spPr/>
      <dgm:t>
        <a:bodyPr/>
        <a:lstStyle/>
        <a:p>
          <a:endParaRPr lang="en-US" sz="2400">
            <a:latin typeface="Adobe Arabic" pitchFamily="18" charset="-78"/>
            <a:cs typeface="B Titr" pitchFamily="2" charset="-78"/>
          </a:endParaRPr>
        </a:p>
      </dgm:t>
    </dgm:pt>
    <dgm:pt modelId="{CC7C807A-9FBA-479E-9EEA-01F69CE36178}" type="sibTrans" cxnId="{4228DDEE-A6E9-495A-AEC5-9F690E040CE8}">
      <dgm:prSet/>
      <dgm:spPr/>
      <dgm:t>
        <a:bodyPr/>
        <a:lstStyle/>
        <a:p>
          <a:endParaRPr lang="en-US" sz="2400">
            <a:latin typeface="Adobe Arabic" pitchFamily="18" charset="-78"/>
            <a:cs typeface="B Titr" pitchFamily="2" charset="-78"/>
          </a:endParaRPr>
        </a:p>
      </dgm:t>
    </dgm:pt>
    <dgm:pt modelId="{233B241E-59D6-4AE8-8BC1-9F735EA3A099}">
      <dgm:prSet phldrT="[Text]" custT="1"/>
      <dgm:spPr/>
      <dgm:t>
        <a:bodyPr/>
        <a:lstStyle/>
        <a:p>
          <a:r>
            <a:rPr lang="fa-IR" sz="1800" dirty="0" smtClean="0">
              <a:latin typeface="Adobe Arabic" pitchFamily="18" charset="-78"/>
              <a:cs typeface="B Titr" pitchFamily="2" charset="-78"/>
            </a:rPr>
            <a:t>مولد ثروت</a:t>
          </a:r>
          <a:endParaRPr lang="en-US" sz="1800" dirty="0">
            <a:latin typeface="Adobe Arabic" pitchFamily="18" charset="-78"/>
            <a:cs typeface="B Titr" pitchFamily="2" charset="-78"/>
          </a:endParaRPr>
        </a:p>
      </dgm:t>
    </dgm:pt>
    <dgm:pt modelId="{631E9EFF-97B3-4BCB-B49C-0F201531C52B}" type="parTrans" cxnId="{1969B675-F1DB-4419-822C-C67058E1C10A}">
      <dgm:prSet/>
      <dgm:spPr/>
      <dgm:t>
        <a:bodyPr/>
        <a:lstStyle/>
        <a:p>
          <a:endParaRPr lang="en-US" sz="2400">
            <a:latin typeface="Adobe Arabic" pitchFamily="18" charset="-78"/>
            <a:cs typeface="B Titr" pitchFamily="2" charset="-78"/>
          </a:endParaRPr>
        </a:p>
      </dgm:t>
    </dgm:pt>
    <dgm:pt modelId="{722095EF-B421-427C-B396-EF67DCA2A817}" type="sibTrans" cxnId="{1969B675-F1DB-4419-822C-C67058E1C10A}">
      <dgm:prSet/>
      <dgm:spPr/>
      <dgm:t>
        <a:bodyPr/>
        <a:lstStyle/>
        <a:p>
          <a:endParaRPr lang="en-US" sz="2400">
            <a:latin typeface="Adobe Arabic" pitchFamily="18" charset="-78"/>
            <a:cs typeface="B Titr" pitchFamily="2" charset="-78"/>
          </a:endParaRPr>
        </a:p>
      </dgm:t>
    </dgm:pt>
    <dgm:pt modelId="{7C74A1CB-9914-4076-BEBC-1536A90E34ED}">
      <dgm:prSet phldrT="[Text]" custT="1"/>
      <dgm:spPr/>
      <dgm:t>
        <a:bodyPr/>
        <a:lstStyle/>
        <a:p>
          <a:r>
            <a:rPr lang="fa-IR" sz="1800" dirty="0" smtClean="0">
              <a:latin typeface="Adobe Arabic" pitchFamily="18" charset="-78"/>
              <a:cs typeface="B Titr" pitchFamily="2" charset="-78"/>
            </a:rPr>
            <a:t>اخلاق  محور</a:t>
          </a:r>
          <a:endParaRPr lang="en-US" sz="1800" dirty="0">
            <a:latin typeface="Adobe Arabic" pitchFamily="18" charset="-78"/>
            <a:cs typeface="B Titr" pitchFamily="2" charset="-78"/>
          </a:endParaRPr>
        </a:p>
      </dgm:t>
    </dgm:pt>
    <dgm:pt modelId="{D3C800DC-148C-425C-B9BE-6751F0918157}" type="parTrans" cxnId="{1916C6F5-A1FE-4FC1-97D9-72BBF44A6D6F}">
      <dgm:prSet/>
      <dgm:spPr/>
      <dgm:t>
        <a:bodyPr/>
        <a:lstStyle/>
        <a:p>
          <a:endParaRPr lang="en-US" sz="2400">
            <a:latin typeface="Adobe Arabic" pitchFamily="18" charset="-78"/>
            <a:cs typeface="B Titr" pitchFamily="2" charset="-78"/>
          </a:endParaRPr>
        </a:p>
      </dgm:t>
    </dgm:pt>
    <dgm:pt modelId="{5129C7B2-0DD1-4E61-894D-D6807A37CACD}" type="sibTrans" cxnId="{1916C6F5-A1FE-4FC1-97D9-72BBF44A6D6F}">
      <dgm:prSet/>
      <dgm:spPr/>
      <dgm:t>
        <a:bodyPr/>
        <a:lstStyle/>
        <a:p>
          <a:endParaRPr lang="en-US" sz="2400">
            <a:latin typeface="Adobe Arabic" pitchFamily="18" charset="-78"/>
            <a:cs typeface="B Titr" pitchFamily="2" charset="-78"/>
          </a:endParaRPr>
        </a:p>
      </dgm:t>
    </dgm:pt>
    <dgm:pt modelId="{4F5C6F05-DD3C-45AD-B742-703DF77A7C90}">
      <dgm:prSet phldrT="[Text]" custT="1"/>
      <dgm:spPr/>
      <dgm:t>
        <a:bodyPr/>
        <a:lstStyle/>
        <a:p>
          <a:r>
            <a:rPr lang="fa-IR" sz="1800" dirty="0" smtClean="0">
              <a:latin typeface="Adobe Arabic" pitchFamily="18" charset="-78"/>
              <a:cs typeface="B Titr" pitchFamily="2" charset="-78"/>
            </a:rPr>
            <a:t>دین مدار</a:t>
          </a:r>
          <a:endParaRPr lang="en-US" sz="1800" dirty="0">
            <a:latin typeface="Adobe Arabic" pitchFamily="18" charset="-78"/>
            <a:cs typeface="B Titr" pitchFamily="2" charset="-78"/>
          </a:endParaRPr>
        </a:p>
      </dgm:t>
    </dgm:pt>
    <dgm:pt modelId="{4C3BD161-D9C2-4122-BB75-E32BC6E12076}" type="parTrans" cxnId="{5155B3AF-16D2-49F4-A47B-584921BBEDA1}">
      <dgm:prSet/>
      <dgm:spPr/>
      <dgm:t>
        <a:bodyPr/>
        <a:lstStyle/>
        <a:p>
          <a:endParaRPr lang="en-US" sz="2400">
            <a:latin typeface="Adobe Arabic" pitchFamily="18" charset="-78"/>
            <a:cs typeface="B Titr" pitchFamily="2" charset="-78"/>
          </a:endParaRPr>
        </a:p>
      </dgm:t>
    </dgm:pt>
    <dgm:pt modelId="{6F6C2C69-CE17-47F2-B024-1995580E98F0}" type="sibTrans" cxnId="{5155B3AF-16D2-49F4-A47B-584921BBEDA1}">
      <dgm:prSet/>
      <dgm:spPr/>
      <dgm:t>
        <a:bodyPr/>
        <a:lstStyle/>
        <a:p>
          <a:endParaRPr lang="en-US" sz="2400">
            <a:latin typeface="Adobe Arabic" pitchFamily="18" charset="-78"/>
            <a:cs typeface="B Titr" pitchFamily="2" charset="-78"/>
          </a:endParaRPr>
        </a:p>
      </dgm:t>
    </dgm:pt>
    <dgm:pt modelId="{D0408A5A-A5E6-41B6-8427-13D2CEA02A16}">
      <dgm:prSet custT="1"/>
      <dgm:spPr/>
      <dgm:t>
        <a:bodyPr/>
        <a:lstStyle/>
        <a:p>
          <a:r>
            <a:rPr lang="fa-IR" sz="1800" dirty="0" smtClean="0">
              <a:latin typeface="Adobe Arabic" pitchFamily="18" charset="-78"/>
              <a:cs typeface="B Titr" pitchFamily="2" charset="-78"/>
            </a:rPr>
            <a:t>عدالت محور</a:t>
          </a:r>
          <a:endParaRPr lang="en-US" sz="1800" dirty="0" smtClean="0">
            <a:latin typeface="Adobe Arabic" pitchFamily="18" charset="-78"/>
            <a:cs typeface="B Titr" pitchFamily="2" charset="-78"/>
          </a:endParaRPr>
        </a:p>
      </dgm:t>
    </dgm:pt>
    <dgm:pt modelId="{F9DF2CFA-DE7F-4A10-8AC9-0617A1D5E959}" type="parTrans" cxnId="{D297FC38-9FFA-4F63-B69D-1EC350822CA5}">
      <dgm:prSet/>
      <dgm:spPr/>
      <dgm:t>
        <a:bodyPr/>
        <a:lstStyle/>
        <a:p>
          <a:endParaRPr lang="en-US"/>
        </a:p>
      </dgm:t>
    </dgm:pt>
    <dgm:pt modelId="{8686A7C4-1C79-4AC9-B52A-B374E443D9BF}" type="sibTrans" cxnId="{D297FC38-9FFA-4F63-B69D-1EC350822CA5}">
      <dgm:prSet/>
      <dgm:spPr/>
      <dgm:t>
        <a:bodyPr/>
        <a:lstStyle/>
        <a:p>
          <a:endParaRPr lang="en-US"/>
        </a:p>
      </dgm:t>
    </dgm:pt>
    <dgm:pt modelId="{CB32F804-32FA-4C53-8932-2A2ED1A117F3}" type="pres">
      <dgm:prSet presAssocID="{4BE781AD-DF77-4C2F-9058-60EA02CA6D03}" presName="cycle" presStyleCnt="0">
        <dgm:presLayoutVars>
          <dgm:dir/>
          <dgm:resizeHandles val="exact"/>
        </dgm:presLayoutVars>
      </dgm:prSet>
      <dgm:spPr/>
      <dgm:t>
        <a:bodyPr/>
        <a:lstStyle/>
        <a:p>
          <a:endParaRPr lang="en-US"/>
        </a:p>
      </dgm:t>
    </dgm:pt>
    <dgm:pt modelId="{5301E229-5575-45A5-8FFB-A7328547766C}" type="pres">
      <dgm:prSet presAssocID="{2C053DD7-CF42-4613-9F29-42426B0BA781}" presName="node" presStyleLbl="node1" presStyleIdx="0" presStyleCnt="9" custScaleX="205500" custScaleY="132041">
        <dgm:presLayoutVars>
          <dgm:bulletEnabled val="1"/>
        </dgm:presLayoutVars>
      </dgm:prSet>
      <dgm:spPr/>
      <dgm:t>
        <a:bodyPr/>
        <a:lstStyle/>
        <a:p>
          <a:endParaRPr lang="en-US"/>
        </a:p>
      </dgm:t>
    </dgm:pt>
    <dgm:pt modelId="{BC972682-776B-46E8-88D8-C12AB98E74CB}" type="pres">
      <dgm:prSet presAssocID="{2C053DD7-CF42-4613-9F29-42426B0BA781}" presName="spNode" presStyleCnt="0"/>
      <dgm:spPr/>
    </dgm:pt>
    <dgm:pt modelId="{921932B2-644B-40F4-84D6-FC20A4C881F9}" type="pres">
      <dgm:prSet presAssocID="{9DB6591B-C356-497A-A5EF-2C0BACA691DE}" presName="sibTrans" presStyleLbl="sibTrans1D1" presStyleIdx="0" presStyleCnt="9"/>
      <dgm:spPr/>
      <dgm:t>
        <a:bodyPr/>
        <a:lstStyle/>
        <a:p>
          <a:endParaRPr lang="en-US"/>
        </a:p>
      </dgm:t>
    </dgm:pt>
    <dgm:pt modelId="{545BCE8E-0C91-4F75-BDCC-E2E325DFDC3A}" type="pres">
      <dgm:prSet presAssocID="{233B241E-59D6-4AE8-8BC1-9F735EA3A099}" presName="node" presStyleLbl="node1" presStyleIdx="1" presStyleCnt="9" custScaleX="205500" custScaleY="132041">
        <dgm:presLayoutVars>
          <dgm:bulletEnabled val="1"/>
        </dgm:presLayoutVars>
      </dgm:prSet>
      <dgm:spPr/>
      <dgm:t>
        <a:bodyPr/>
        <a:lstStyle/>
        <a:p>
          <a:endParaRPr lang="en-US"/>
        </a:p>
      </dgm:t>
    </dgm:pt>
    <dgm:pt modelId="{F6BF2399-D58E-4D54-AA17-7CAB5202EAF6}" type="pres">
      <dgm:prSet presAssocID="{233B241E-59D6-4AE8-8BC1-9F735EA3A099}" presName="spNode" presStyleCnt="0"/>
      <dgm:spPr/>
    </dgm:pt>
    <dgm:pt modelId="{6510FF47-F361-404C-A2F1-067CA431403C}" type="pres">
      <dgm:prSet presAssocID="{722095EF-B421-427C-B396-EF67DCA2A817}" presName="sibTrans" presStyleLbl="sibTrans1D1" presStyleIdx="1" presStyleCnt="9"/>
      <dgm:spPr/>
      <dgm:t>
        <a:bodyPr/>
        <a:lstStyle/>
        <a:p>
          <a:endParaRPr lang="en-US"/>
        </a:p>
      </dgm:t>
    </dgm:pt>
    <dgm:pt modelId="{80E37BC9-4436-4FBD-B06E-F89D347A912A}" type="pres">
      <dgm:prSet presAssocID="{7A222FFA-0ECE-45EA-A0CB-3B26C59AA81A}" presName="node" presStyleLbl="node1" presStyleIdx="2" presStyleCnt="9" custScaleX="205500" custScaleY="132041">
        <dgm:presLayoutVars>
          <dgm:bulletEnabled val="1"/>
        </dgm:presLayoutVars>
      </dgm:prSet>
      <dgm:spPr/>
      <dgm:t>
        <a:bodyPr/>
        <a:lstStyle/>
        <a:p>
          <a:endParaRPr lang="en-US"/>
        </a:p>
      </dgm:t>
    </dgm:pt>
    <dgm:pt modelId="{74F649C4-FDEC-42E2-9E26-7275199B8973}" type="pres">
      <dgm:prSet presAssocID="{7A222FFA-0ECE-45EA-A0CB-3B26C59AA81A}" presName="spNode" presStyleCnt="0"/>
      <dgm:spPr/>
    </dgm:pt>
    <dgm:pt modelId="{8DD849BF-B95E-483E-981F-37D1485C92BD}" type="pres">
      <dgm:prSet presAssocID="{7CBB587A-3596-470B-9DD3-68A63BBB7856}" presName="sibTrans" presStyleLbl="sibTrans1D1" presStyleIdx="2" presStyleCnt="9"/>
      <dgm:spPr/>
      <dgm:t>
        <a:bodyPr/>
        <a:lstStyle/>
        <a:p>
          <a:endParaRPr lang="en-US"/>
        </a:p>
      </dgm:t>
    </dgm:pt>
    <dgm:pt modelId="{93B0EADF-8998-4261-A5AF-FA98C07D1CB9}" type="pres">
      <dgm:prSet presAssocID="{2795EE6A-1F6A-4DCD-944C-0E52CE6F8ECE}" presName="node" presStyleLbl="node1" presStyleIdx="3" presStyleCnt="9" custScaleX="205500" custScaleY="132041">
        <dgm:presLayoutVars>
          <dgm:bulletEnabled val="1"/>
        </dgm:presLayoutVars>
      </dgm:prSet>
      <dgm:spPr/>
      <dgm:t>
        <a:bodyPr/>
        <a:lstStyle/>
        <a:p>
          <a:endParaRPr lang="en-US"/>
        </a:p>
      </dgm:t>
    </dgm:pt>
    <dgm:pt modelId="{96F73975-F5D4-4484-B659-9416B6F4C121}" type="pres">
      <dgm:prSet presAssocID="{2795EE6A-1F6A-4DCD-944C-0E52CE6F8ECE}" presName="spNode" presStyleCnt="0"/>
      <dgm:spPr/>
    </dgm:pt>
    <dgm:pt modelId="{76D98C4E-DCA6-402E-9A7F-948D4F419919}" type="pres">
      <dgm:prSet presAssocID="{1666BD33-9D1F-40E0-9FC5-779423F42230}" presName="sibTrans" presStyleLbl="sibTrans1D1" presStyleIdx="3" presStyleCnt="9"/>
      <dgm:spPr/>
      <dgm:t>
        <a:bodyPr/>
        <a:lstStyle/>
        <a:p>
          <a:endParaRPr lang="en-US"/>
        </a:p>
      </dgm:t>
    </dgm:pt>
    <dgm:pt modelId="{F17D28F9-6244-41FA-B1C8-29419F588074}" type="pres">
      <dgm:prSet presAssocID="{82436C6B-44CE-441C-8BB0-1F309D24CCF6}" presName="node" presStyleLbl="node1" presStyleIdx="4" presStyleCnt="9" custScaleX="205500" custScaleY="132041" custRadScaleRad="103250" custRadScaleInc="-70504">
        <dgm:presLayoutVars>
          <dgm:bulletEnabled val="1"/>
        </dgm:presLayoutVars>
      </dgm:prSet>
      <dgm:spPr/>
      <dgm:t>
        <a:bodyPr/>
        <a:lstStyle/>
        <a:p>
          <a:endParaRPr lang="en-US"/>
        </a:p>
      </dgm:t>
    </dgm:pt>
    <dgm:pt modelId="{1AB705C2-0735-4359-80ED-740FACE544D7}" type="pres">
      <dgm:prSet presAssocID="{82436C6B-44CE-441C-8BB0-1F309D24CCF6}" presName="spNode" presStyleCnt="0"/>
      <dgm:spPr/>
    </dgm:pt>
    <dgm:pt modelId="{00BFF550-7573-4B3D-B85B-45F935228A55}" type="pres">
      <dgm:prSet presAssocID="{538E5935-43EE-43BA-BA5F-B5EB0914BA0C}" presName="sibTrans" presStyleLbl="sibTrans1D1" presStyleIdx="4" presStyleCnt="9"/>
      <dgm:spPr/>
      <dgm:t>
        <a:bodyPr/>
        <a:lstStyle/>
        <a:p>
          <a:endParaRPr lang="en-US"/>
        </a:p>
      </dgm:t>
    </dgm:pt>
    <dgm:pt modelId="{985FFA96-18C2-4848-8A7C-1F4D329A7FA2}" type="pres">
      <dgm:prSet presAssocID="{37CD0993-ED3F-44BE-9695-27FB278B0CC8}" presName="node" presStyleLbl="node1" presStyleIdx="5" presStyleCnt="9" custScaleX="205500" custScaleY="132041" custRadScaleRad="101273" custRadScaleInc="55123">
        <dgm:presLayoutVars>
          <dgm:bulletEnabled val="1"/>
        </dgm:presLayoutVars>
      </dgm:prSet>
      <dgm:spPr/>
      <dgm:t>
        <a:bodyPr/>
        <a:lstStyle/>
        <a:p>
          <a:endParaRPr lang="en-US"/>
        </a:p>
      </dgm:t>
    </dgm:pt>
    <dgm:pt modelId="{C7457E49-E618-4B11-8115-B9F221208C5F}" type="pres">
      <dgm:prSet presAssocID="{37CD0993-ED3F-44BE-9695-27FB278B0CC8}" presName="spNode" presStyleCnt="0"/>
      <dgm:spPr/>
    </dgm:pt>
    <dgm:pt modelId="{26BE27EF-96D8-4418-BED9-ADCB28D3E2B1}" type="pres">
      <dgm:prSet presAssocID="{CC7C807A-9FBA-479E-9EEA-01F69CE36178}" presName="sibTrans" presStyleLbl="sibTrans1D1" presStyleIdx="5" presStyleCnt="9"/>
      <dgm:spPr/>
      <dgm:t>
        <a:bodyPr/>
        <a:lstStyle/>
        <a:p>
          <a:endParaRPr lang="en-US"/>
        </a:p>
      </dgm:t>
    </dgm:pt>
    <dgm:pt modelId="{47372768-A6F1-437A-9313-E6468DB468F0}" type="pres">
      <dgm:prSet presAssocID="{7C74A1CB-9914-4076-BEBC-1536A90E34ED}" presName="node" presStyleLbl="node1" presStyleIdx="6" presStyleCnt="9" custScaleX="205500" custScaleY="132041">
        <dgm:presLayoutVars>
          <dgm:bulletEnabled val="1"/>
        </dgm:presLayoutVars>
      </dgm:prSet>
      <dgm:spPr/>
      <dgm:t>
        <a:bodyPr/>
        <a:lstStyle/>
        <a:p>
          <a:endParaRPr lang="en-US"/>
        </a:p>
      </dgm:t>
    </dgm:pt>
    <dgm:pt modelId="{70FE1BCE-14CC-42CF-8F0A-FFFFC67FD36F}" type="pres">
      <dgm:prSet presAssocID="{7C74A1CB-9914-4076-BEBC-1536A90E34ED}" presName="spNode" presStyleCnt="0"/>
      <dgm:spPr/>
    </dgm:pt>
    <dgm:pt modelId="{CB3131D8-21CC-4C32-9836-2A0FD95505C5}" type="pres">
      <dgm:prSet presAssocID="{5129C7B2-0DD1-4E61-894D-D6807A37CACD}" presName="sibTrans" presStyleLbl="sibTrans1D1" presStyleIdx="6" presStyleCnt="9"/>
      <dgm:spPr/>
      <dgm:t>
        <a:bodyPr/>
        <a:lstStyle/>
        <a:p>
          <a:endParaRPr lang="en-US"/>
        </a:p>
      </dgm:t>
    </dgm:pt>
    <dgm:pt modelId="{16B3C3B5-EB2C-4C8D-9514-A51C065BE45F}" type="pres">
      <dgm:prSet presAssocID="{D0408A5A-A5E6-41B6-8427-13D2CEA02A16}" presName="node" presStyleLbl="node1" presStyleIdx="7" presStyleCnt="9" custScaleX="214233" custScaleY="132041">
        <dgm:presLayoutVars>
          <dgm:bulletEnabled val="1"/>
        </dgm:presLayoutVars>
      </dgm:prSet>
      <dgm:spPr/>
      <dgm:t>
        <a:bodyPr/>
        <a:lstStyle/>
        <a:p>
          <a:endParaRPr lang="en-US"/>
        </a:p>
      </dgm:t>
    </dgm:pt>
    <dgm:pt modelId="{CB38E1C4-BA1F-4035-9C20-56E1B896DBBC}" type="pres">
      <dgm:prSet presAssocID="{D0408A5A-A5E6-41B6-8427-13D2CEA02A16}" presName="spNode" presStyleCnt="0"/>
      <dgm:spPr/>
    </dgm:pt>
    <dgm:pt modelId="{35C39491-78D3-404F-A0D2-E90F3C0DC1FF}" type="pres">
      <dgm:prSet presAssocID="{8686A7C4-1C79-4AC9-B52A-B374E443D9BF}" presName="sibTrans" presStyleLbl="sibTrans1D1" presStyleIdx="7" presStyleCnt="9"/>
      <dgm:spPr/>
      <dgm:t>
        <a:bodyPr/>
        <a:lstStyle/>
        <a:p>
          <a:endParaRPr lang="en-US"/>
        </a:p>
      </dgm:t>
    </dgm:pt>
    <dgm:pt modelId="{1DA84F10-FC58-4E9F-B42D-2724466B14AB}" type="pres">
      <dgm:prSet presAssocID="{4F5C6F05-DD3C-45AD-B742-703DF77A7C90}" presName="node" presStyleLbl="node1" presStyleIdx="8" presStyleCnt="9" custScaleX="205500" custScaleY="132041">
        <dgm:presLayoutVars>
          <dgm:bulletEnabled val="1"/>
        </dgm:presLayoutVars>
      </dgm:prSet>
      <dgm:spPr/>
      <dgm:t>
        <a:bodyPr/>
        <a:lstStyle/>
        <a:p>
          <a:endParaRPr lang="en-US"/>
        </a:p>
      </dgm:t>
    </dgm:pt>
    <dgm:pt modelId="{555CBD3F-E241-49D7-AAC5-20D09BF67F23}" type="pres">
      <dgm:prSet presAssocID="{4F5C6F05-DD3C-45AD-B742-703DF77A7C90}" presName="spNode" presStyleCnt="0"/>
      <dgm:spPr/>
    </dgm:pt>
    <dgm:pt modelId="{2EAC1C2B-78FE-412A-8B44-185B4C65C641}" type="pres">
      <dgm:prSet presAssocID="{6F6C2C69-CE17-47F2-B024-1995580E98F0}" presName="sibTrans" presStyleLbl="sibTrans1D1" presStyleIdx="8" presStyleCnt="9"/>
      <dgm:spPr/>
      <dgm:t>
        <a:bodyPr/>
        <a:lstStyle/>
        <a:p>
          <a:endParaRPr lang="en-US"/>
        </a:p>
      </dgm:t>
    </dgm:pt>
  </dgm:ptLst>
  <dgm:cxnLst>
    <dgm:cxn modelId="{CEAD62A1-48B4-44E1-9463-69BEDF700426}" srcId="{4BE781AD-DF77-4C2F-9058-60EA02CA6D03}" destId="{82436C6B-44CE-441C-8BB0-1F309D24CCF6}" srcOrd="4" destOrd="0" parTransId="{325EFB7B-175B-4006-AC83-8FB03F5ED1E7}" sibTransId="{538E5935-43EE-43BA-BA5F-B5EB0914BA0C}"/>
    <dgm:cxn modelId="{37A9A094-41A6-4E26-BFBF-FA08883CAE02}" type="presOf" srcId="{1666BD33-9D1F-40E0-9FC5-779423F42230}" destId="{76D98C4E-DCA6-402E-9A7F-948D4F419919}" srcOrd="0" destOrd="0" presId="urn:microsoft.com/office/officeart/2005/8/layout/cycle6"/>
    <dgm:cxn modelId="{7B0528DB-28C5-419F-A800-2B4567472803}" type="presOf" srcId="{2795EE6A-1F6A-4DCD-944C-0E52CE6F8ECE}" destId="{93B0EADF-8998-4261-A5AF-FA98C07D1CB9}" srcOrd="0" destOrd="0" presId="urn:microsoft.com/office/officeart/2005/8/layout/cycle6"/>
    <dgm:cxn modelId="{8C47C0A0-76CE-4127-B264-7A24CF71992B}" type="presOf" srcId="{7CBB587A-3596-470B-9DD3-68A63BBB7856}" destId="{8DD849BF-B95E-483E-981F-37D1485C92BD}" srcOrd="0" destOrd="0" presId="urn:microsoft.com/office/officeart/2005/8/layout/cycle6"/>
    <dgm:cxn modelId="{1916C6F5-A1FE-4FC1-97D9-72BBF44A6D6F}" srcId="{4BE781AD-DF77-4C2F-9058-60EA02CA6D03}" destId="{7C74A1CB-9914-4076-BEBC-1536A90E34ED}" srcOrd="6" destOrd="0" parTransId="{D3C800DC-148C-425C-B9BE-6751F0918157}" sibTransId="{5129C7B2-0DD1-4E61-894D-D6807A37CACD}"/>
    <dgm:cxn modelId="{9B1A2A30-5B17-49F1-BD8C-4E05C9198550}" type="presOf" srcId="{9DB6591B-C356-497A-A5EF-2C0BACA691DE}" destId="{921932B2-644B-40F4-84D6-FC20A4C881F9}" srcOrd="0" destOrd="0" presId="urn:microsoft.com/office/officeart/2005/8/layout/cycle6"/>
    <dgm:cxn modelId="{4228DDEE-A6E9-495A-AEC5-9F690E040CE8}" srcId="{4BE781AD-DF77-4C2F-9058-60EA02CA6D03}" destId="{37CD0993-ED3F-44BE-9695-27FB278B0CC8}" srcOrd="5" destOrd="0" parTransId="{8FE3E775-47FC-40AF-8C8E-3FF78AEC9A08}" sibTransId="{CC7C807A-9FBA-479E-9EEA-01F69CE36178}"/>
    <dgm:cxn modelId="{1969B675-F1DB-4419-822C-C67058E1C10A}" srcId="{4BE781AD-DF77-4C2F-9058-60EA02CA6D03}" destId="{233B241E-59D6-4AE8-8BC1-9F735EA3A099}" srcOrd="1" destOrd="0" parTransId="{631E9EFF-97B3-4BCB-B49C-0F201531C52B}" sibTransId="{722095EF-B421-427C-B396-EF67DCA2A817}"/>
    <dgm:cxn modelId="{CDE6666E-EBA3-470B-9E0A-E02E7165AEEA}" type="presOf" srcId="{CC7C807A-9FBA-479E-9EEA-01F69CE36178}" destId="{26BE27EF-96D8-4418-BED9-ADCB28D3E2B1}" srcOrd="0" destOrd="0" presId="urn:microsoft.com/office/officeart/2005/8/layout/cycle6"/>
    <dgm:cxn modelId="{858C56F7-F772-4AA7-9B8C-61BD2C66C29D}" type="presOf" srcId="{722095EF-B421-427C-B396-EF67DCA2A817}" destId="{6510FF47-F361-404C-A2F1-067CA431403C}" srcOrd="0" destOrd="0" presId="urn:microsoft.com/office/officeart/2005/8/layout/cycle6"/>
    <dgm:cxn modelId="{959946B4-ACC2-4133-B8E2-154F9309CBDE}" srcId="{4BE781AD-DF77-4C2F-9058-60EA02CA6D03}" destId="{2C053DD7-CF42-4613-9F29-42426B0BA781}" srcOrd="0" destOrd="0" parTransId="{F7553FA6-9EC4-48B1-BB47-D95CC13BC0FC}" sibTransId="{9DB6591B-C356-497A-A5EF-2C0BACA691DE}"/>
    <dgm:cxn modelId="{7274F58C-C7DE-4CC4-BD91-081B187CABC5}" type="presOf" srcId="{4BE781AD-DF77-4C2F-9058-60EA02CA6D03}" destId="{CB32F804-32FA-4C53-8932-2A2ED1A117F3}" srcOrd="0" destOrd="0" presId="urn:microsoft.com/office/officeart/2005/8/layout/cycle6"/>
    <dgm:cxn modelId="{27D7AF8E-485B-40C2-942C-0E828A03BDE4}" type="presOf" srcId="{82436C6B-44CE-441C-8BB0-1F309D24CCF6}" destId="{F17D28F9-6244-41FA-B1C8-29419F588074}" srcOrd="0" destOrd="0" presId="urn:microsoft.com/office/officeart/2005/8/layout/cycle6"/>
    <dgm:cxn modelId="{E6EC9DA8-38E0-4225-BF85-A3C52CB79028}" type="presOf" srcId="{233B241E-59D6-4AE8-8BC1-9F735EA3A099}" destId="{545BCE8E-0C91-4F75-BDCC-E2E325DFDC3A}" srcOrd="0" destOrd="0" presId="urn:microsoft.com/office/officeart/2005/8/layout/cycle6"/>
    <dgm:cxn modelId="{9A593144-0C77-46CF-81DC-F56F45F34D38}" type="presOf" srcId="{37CD0993-ED3F-44BE-9695-27FB278B0CC8}" destId="{985FFA96-18C2-4848-8A7C-1F4D329A7FA2}" srcOrd="0" destOrd="0" presId="urn:microsoft.com/office/officeart/2005/8/layout/cycle6"/>
    <dgm:cxn modelId="{C0072261-C9A6-48E8-A73F-0F92B35210F6}" type="presOf" srcId="{D0408A5A-A5E6-41B6-8427-13D2CEA02A16}" destId="{16B3C3B5-EB2C-4C8D-9514-A51C065BE45F}" srcOrd="0" destOrd="0" presId="urn:microsoft.com/office/officeart/2005/8/layout/cycle6"/>
    <dgm:cxn modelId="{C33B73E7-3917-4EE2-A96F-C075DD9DCE37}" type="presOf" srcId="{2C053DD7-CF42-4613-9F29-42426B0BA781}" destId="{5301E229-5575-45A5-8FFB-A7328547766C}" srcOrd="0" destOrd="0" presId="urn:microsoft.com/office/officeart/2005/8/layout/cycle6"/>
    <dgm:cxn modelId="{A9113C67-FC98-48B6-ADCF-7B7E9433263B}" type="presOf" srcId="{538E5935-43EE-43BA-BA5F-B5EB0914BA0C}" destId="{00BFF550-7573-4B3D-B85B-45F935228A55}" srcOrd="0" destOrd="0" presId="urn:microsoft.com/office/officeart/2005/8/layout/cycle6"/>
    <dgm:cxn modelId="{85E7BEBD-2BB6-40CB-A867-6B3AB0A83486}" type="presOf" srcId="{5129C7B2-0DD1-4E61-894D-D6807A37CACD}" destId="{CB3131D8-21CC-4C32-9836-2A0FD95505C5}" srcOrd="0" destOrd="0" presId="urn:microsoft.com/office/officeart/2005/8/layout/cycle6"/>
    <dgm:cxn modelId="{17DE4731-5B10-4769-9A62-385DEB30B5FD}" type="presOf" srcId="{6F6C2C69-CE17-47F2-B024-1995580E98F0}" destId="{2EAC1C2B-78FE-412A-8B44-185B4C65C641}" srcOrd="0" destOrd="0" presId="urn:microsoft.com/office/officeart/2005/8/layout/cycle6"/>
    <dgm:cxn modelId="{D297FC38-9FFA-4F63-B69D-1EC350822CA5}" srcId="{4BE781AD-DF77-4C2F-9058-60EA02CA6D03}" destId="{D0408A5A-A5E6-41B6-8427-13D2CEA02A16}" srcOrd="7" destOrd="0" parTransId="{F9DF2CFA-DE7F-4A10-8AC9-0617A1D5E959}" sibTransId="{8686A7C4-1C79-4AC9-B52A-B374E443D9BF}"/>
    <dgm:cxn modelId="{C4B43B7B-F362-4C18-9190-7DF1820CF723}" type="presOf" srcId="{4F5C6F05-DD3C-45AD-B742-703DF77A7C90}" destId="{1DA84F10-FC58-4E9F-B42D-2724466B14AB}" srcOrd="0" destOrd="0" presId="urn:microsoft.com/office/officeart/2005/8/layout/cycle6"/>
    <dgm:cxn modelId="{6830442B-170E-43F2-A6BB-89EC6CF9C6A2}" srcId="{4BE781AD-DF77-4C2F-9058-60EA02CA6D03}" destId="{7A222FFA-0ECE-45EA-A0CB-3B26C59AA81A}" srcOrd="2" destOrd="0" parTransId="{DED06EE1-9147-4705-BEFA-16C342388229}" sibTransId="{7CBB587A-3596-470B-9DD3-68A63BBB7856}"/>
    <dgm:cxn modelId="{F1ADC937-5EE2-4F3F-8FBE-C76C14C5C52B}" type="presOf" srcId="{7A222FFA-0ECE-45EA-A0CB-3B26C59AA81A}" destId="{80E37BC9-4436-4FBD-B06E-F89D347A912A}" srcOrd="0" destOrd="0" presId="urn:microsoft.com/office/officeart/2005/8/layout/cycle6"/>
    <dgm:cxn modelId="{F9C56D63-2B4F-4BD6-83C0-E712E0975C9E}" type="presOf" srcId="{8686A7C4-1C79-4AC9-B52A-B374E443D9BF}" destId="{35C39491-78D3-404F-A0D2-E90F3C0DC1FF}" srcOrd="0" destOrd="0" presId="urn:microsoft.com/office/officeart/2005/8/layout/cycle6"/>
    <dgm:cxn modelId="{9621A9EA-A18F-45E5-83F6-1DAD7576E53D}" srcId="{4BE781AD-DF77-4C2F-9058-60EA02CA6D03}" destId="{2795EE6A-1F6A-4DCD-944C-0E52CE6F8ECE}" srcOrd="3" destOrd="0" parTransId="{8E478768-3308-4AB1-BBA2-6F107ECFC420}" sibTransId="{1666BD33-9D1F-40E0-9FC5-779423F42230}"/>
    <dgm:cxn modelId="{5155B3AF-16D2-49F4-A47B-584921BBEDA1}" srcId="{4BE781AD-DF77-4C2F-9058-60EA02CA6D03}" destId="{4F5C6F05-DD3C-45AD-B742-703DF77A7C90}" srcOrd="8" destOrd="0" parTransId="{4C3BD161-D9C2-4122-BB75-E32BC6E12076}" sibTransId="{6F6C2C69-CE17-47F2-B024-1995580E98F0}"/>
    <dgm:cxn modelId="{0D40A88E-77D5-4148-8078-52C6FBA3748D}" type="presOf" srcId="{7C74A1CB-9914-4076-BEBC-1536A90E34ED}" destId="{47372768-A6F1-437A-9313-E6468DB468F0}" srcOrd="0" destOrd="0" presId="urn:microsoft.com/office/officeart/2005/8/layout/cycle6"/>
    <dgm:cxn modelId="{A5BB4C48-1429-48B9-BD62-0CCBD5B299C4}" type="presParOf" srcId="{CB32F804-32FA-4C53-8932-2A2ED1A117F3}" destId="{5301E229-5575-45A5-8FFB-A7328547766C}" srcOrd="0" destOrd="0" presId="urn:microsoft.com/office/officeart/2005/8/layout/cycle6"/>
    <dgm:cxn modelId="{B3A72573-5D1D-4C0F-92A2-5279E2A014AF}" type="presParOf" srcId="{CB32F804-32FA-4C53-8932-2A2ED1A117F3}" destId="{BC972682-776B-46E8-88D8-C12AB98E74CB}" srcOrd="1" destOrd="0" presId="urn:microsoft.com/office/officeart/2005/8/layout/cycle6"/>
    <dgm:cxn modelId="{D7D1B906-8431-4C44-9CC2-3376852DFD31}" type="presParOf" srcId="{CB32F804-32FA-4C53-8932-2A2ED1A117F3}" destId="{921932B2-644B-40F4-84D6-FC20A4C881F9}" srcOrd="2" destOrd="0" presId="urn:microsoft.com/office/officeart/2005/8/layout/cycle6"/>
    <dgm:cxn modelId="{D5F28A44-C474-481A-8B07-433EBA768BD6}" type="presParOf" srcId="{CB32F804-32FA-4C53-8932-2A2ED1A117F3}" destId="{545BCE8E-0C91-4F75-BDCC-E2E325DFDC3A}" srcOrd="3" destOrd="0" presId="urn:microsoft.com/office/officeart/2005/8/layout/cycle6"/>
    <dgm:cxn modelId="{7B806B10-59BC-4AE5-8899-2C7F7370F8F9}" type="presParOf" srcId="{CB32F804-32FA-4C53-8932-2A2ED1A117F3}" destId="{F6BF2399-D58E-4D54-AA17-7CAB5202EAF6}" srcOrd="4" destOrd="0" presId="urn:microsoft.com/office/officeart/2005/8/layout/cycle6"/>
    <dgm:cxn modelId="{1E80DCE0-5BAF-4FE2-8B35-D9C97518D38D}" type="presParOf" srcId="{CB32F804-32FA-4C53-8932-2A2ED1A117F3}" destId="{6510FF47-F361-404C-A2F1-067CA431403C}" srcOrd="5" destOrd="0" presId="urn:microsoft.com/office/officeart/2005/8/layout/cycle6"/>
    <dgm:cxn modelId="{C6F33D13-9718-46B9-A94C-B8A18CBF102E}" type="presParOf" srcId="{CB32F804-32FA-4C53-8932-2A2ED1A117F3}" destId="{80E37BC9-4436-4FBD-B06E-F89D347A912A}" srcOrd="6" destOrd="0" presId="urn:microsoft.com/office/officeart/2005/8/layout/cycle6"/>
    <dgm:cxn modelId="{CD117B60-2481-4292-A674-35B4309E63C8}" type="presParOf" srcId="{CB32F804-32FA-4C53-8932-2A2ED1A117F3}" destId="{74F649C4-FDEC-42E2-9E26-7275199B8973}" srcOrd="7" destOrd="0" presId="urn:microsoft.com/office/officeart/2005/8/layout/cycle6"/>
    <dgm:cxn modelId="{95DFA630-1A64-47CD-A8EF-5C3630D64A81}" type="presParOf" srcId="{CB32F804-32FA-4C53-8932-2A2ED1A117F3}" destId="{8DD849BF-B95E-483E-981F-37D1485C92BD}" srcOrd="8" destOrd="0" presId="urn:microsoft.com/office/officeart/2005/8/layout/cycle6"/>
    <dgm:cxn modelId="{6799D066-90A4-4D9B-AF59-028D2ED5DBE0}" type="presParOf" srcId="{CB32F804-32FA-4C53-8932-2A2ED1A117F3}" destId="{93B0EADF-8998-4261-A5AF-FA98C07D1CB9}" srcOrd="9" destOrd="0" presId="urn:microsoft.com/office/officeart/2005/8/layout/cycle6"/>
    <dgm:cxn modelId="{3DDCF7EC-4482-41EC-B36D-6234A4CE22B6}" type="presParOf" srcId="{CB32F804-32FA-4C53-8932-2A2ED1A117F3}" destId="{96F73975-F5D4-4484-B659-9416B6F4C121}" srcOrd="10" destOrd="0" presId="urn:microsoft.com/office/officeart/2005/8/layout/cycle6"/>
    <dgm:cxn modelId="{6CE2CA72-4C41-4EB7-9F6F-24283203B02C}" type="presParOf" srcId="{CB32F804-32FA-4C53-8932-2A2ED1A117F3}" destId="{76D98C4E-DCA6-402E-9A7F-948D4F419919}" srcOrd="11" destOrd="0" presId="urn:microsoft.com/office/officeart/2005/8/layout/cycle6"/>
    <dgm:cxn modelId="{2DA03698-1717-45AD-A9D6-96CD392CA3E3}" type="presParOf" srcId="{CB32F804-32FA-4C53-8932-2A2ED1A117F3}" destId="{F17D28F9-6244-41FA-B1C8-29419F588074}" srcOrd="12" destOrd="0" presId="urn:microsoft.com/office/officeart/2005/8/layout/cycle6"/>
    <dgm:cxn modelId="{19DF639D-656E-42B6-BFAA-61A08C609AF9}" type="presParOf" srcId="{CB32F804-32FA-4C53-8932-2A2ED1A117F3}" destId="{1AB705C2-0735-4359-80ED-740FACE544D7}" srcOrd="13" destOrd="0" presId="urn:microsoft.com/office/officeart/2005/8/layout/cycle6"/>
    <dgm:cxn modelId="{4D014C57-98E7-4B85-8513-9A371295D984}" type="presParOf" srcId="{CB32F804-32FA-4C53-8932-2A2ED1A117F3}" destId="{00BFF550-7573-4B3D-B85B-45F935228A55}" srcOrd="14" destOrd="0" presId="urn:microsoft.com/office/officeart/2005/8/layout/cycle6"/>
    <dgm:cxn modelId="{C9AE03AE-DE4B-4EB0-90E3-9B681A041159}" type="presParOf" srcId="{CB32F804-32FA-4C53-8932-2A2ED1A117F3}" destId="{985FFA96-18C2-4848-8A7C-1F4D329A7FA2}" srcOrd="15" destOrd="0" presId="urn:microsoft.com/office/officeart/2005/8/layout/cycle6"/>
    <dgm:cxn modelId="{DB056614-0B4C-40E4-BEDC-D7A2C69FB875}" type="presParOf" srcId="{CB32F804-32FA-4C53-8932-2A2ED1A117F3}" destId="{C7457E49-E618-4B11-8115-B9F221208C5F}" srcOrd="16" destOrd="0" presId="urn:microsoft.com/office/officeart/2005/8/layout/cycle6"/>
    <dgm:cxn modelId="{5AD621A9-C74D-4181-9A6C-49D4A34319E4}" type="presParOf" srcId="{CB32F804-32FA-4C53-8932-2A2ED1A117F3}" destId="{26BE27EF-96D8-4418-BED9-ADCB28D3E2B1}" srcOrd="17" destOrd="0" presId="urn:microsoft.com/office/officeart/2005/8/layout/cycle6"/>
    <dgm:cxn modelId="{E9009F60-3D37-4B83-9C35-1F8AC1A4BBCF}" type="presParOf" srcId="{CB32F804-32FA-4C53-8932-2A2ED1A117F3}" destId="{47372768-A6F1-437A-9313-E6468DB468F0}" srcOrd="18" destOrd="0" presId="urn:microsoft.com/office/officeart/2005/8/layout/cycle6"/>
    <dgm:cxn modelId="{A76B2208-8856-4AB1-AD4F-7551021731C4}" type="presParOf" srcId="{CB32F804-32FA-4C53-8932-2A2ED1A117F3}" destId="{70FE1BCE-14CC-42CF-8F0A-FFFFC67FD36F}" srcOrd="19" destOrd="0" presId="urn:microsoft.com/office/officeart/2005/8/layout/cycle6"/>
    <dgm:cxn modelId="{10AC6809-9483-4663-8A94-E39FD09BF88E}" type="presParOf" srcId="{CB32F804-32FA-4C53-8932-2A2ED1A117F3}" destId="{CB3131D8-21CC-4C32-9836-2A0FD95505C5}" srcOrd="20" destOrd="0" presId="urn:microsoft.com/office/officeart/2005/8/layout/cycle6"/>
    <dgm:cxn modelId="{27C2519F-BFAC-476B-8716-73800815833F}" type="presParOf" srcId="{CB32F804-32FA-4C53-8932-2A2ED1A117F3}" destId="{16B3C3B5-EB2C-4C8D-9514-A51C065BE45F}" srcOrd="21" destOrd="0" presId="urn:microsoft.com/office/officeart/2005/8/layout/cycle6"/>
    <dgm:cxn modelId="{A37D5DAE-147A-4F27-89DE-14734CB0CC99}" type="presParOf" srcId="{CB32F804-32FA-4C53-8932-2A2ED1A117F3}" destId="{CB38E1C4-BA1F-4035-9C20-56E1B896DBBC}" srcOrd="22" destOrd="0" presId="urn:microsoft.com/office/officeart/2005/8/layout/cycle6"/>
    <dgm:cxn modelId="{562AA45B-FA07-4436-8661-3AB8F71FDCED}" type="presParOf" srcId="{CB32F804-32FA-4C53-8932-2A2ED1A117F3}" destId="{35C39491-78D3-404F-A0D2-E90F3C0DC1FF}" srcOrd="23" destOrd="0" presId="urn:microsoft.com/office/officeart/2005/8/layout/cycle6"/>
    <dgm:cxn modelId="{917D91E2-B9CE-4E33-B90C-B9295E8422B9}" type="presParOf" srcId="{CB32F804-32FA-4C53-8932-2A2ED1A117F3}" destId="{1DA84F10-FC58-4E9F-B42D-2724466B14AB}" srcOrd="24" destOrd="0" presId="urn:microsoft.com/office/officeart/2005/8/layout/cycle6"/>
    <dgm:cxn modelId="{AF3BEFB7-E47A-40F8-B330-649EA83F1F0D}" type="presParOf" srcId="{CB32F804-32FA-4C53-8932-2A2ED1A117F3}" destId="{555CBD3F-E241-49D7-AAC5-20D09BF67F23}" srcOrd="25" destOrd="0" presId="urn:microsoft.com/office/officeart/2005/8/layout/cycle6"/>
    <dgm:cxn modelId="{259A2F9E-E630-461E-BB90-CA37DDCD81C9}" type="presParOf" srcId="{CB32F804-32FA-4C53-8932-2A2ED1A117F3}" destId="{2EAC1C2B-78FE-412A-8B44-185B4C65C641}" srcOrd="26" destOrd="0" presId="urn:microsoft.com/office/officeart/2005/8/layout/cycle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C24E98-0CE1-47FF-900D-B73FE797FA11}" type="doc">
      <dgm:prSet loTypeId="urn:microsoft.com/office/officeart/2005/8/layout/cycle3" loCatId="cycle" qsTypeId="urn:microsoft.com/office/officeart/2005/8/quickstyle/3d1" qsCatId="3D" csTypeId="urn:microsoft.com/office/officeart/2005/8/colors/colorful1#2" csCatId="colorful" phldr="1"/>
      <dgm:spPr/>
      <dgm:t>
        <a:bodyPr/>
        <a:lstStyle/>
        <a:p>
          <a:endParaRPr lang="en-US"/>
        </a:p>
      </dgm:t>
    </dgm:pt>
    <dgm:pt modelId="{B1D002EF-FFCC-4C2C-897C-41ADA23265CF}">
      <dgm:prSet phldrT="[Text]" custT="1"/>
      <dgm:spPr/>
      <dgm:t>
        <a:bodyPr/>
        <a:lstStyle/>
        <a:p>
          <a:r>
            <a:rPr lang="fa-IR" sz="1400" dirty="0" smtClean="0">
              <a:cs typeface="B Titr" panose="00000700000000000000" pitchFamily="2" charset="-78"/>
            </a:rPr>
            <a:t>ایجاد تحرک و پویایی در اقتصاد کشور</a:t>
          </a:r>
          <a:endParaRPr lang="en-US" sz="1400" dirty="0">
            <a:cs typeface="B Titr" panose="00000700000000000000" pitchFamily="2" charset="-78"/>
          </a:endParaRPr>
        </a:p>
      </dgm:t>
    </dgm:pt>
    <dgm:pt modelId="{24F0504E-3785-4453-8AA1-608B750D8C33}" type="parTrans" cxnId="{C06EA7D3-9FAB-402B-BB23-D25006D1946E}">
      <dgm:prSet/>
      <dgm:spPr/>
      <dgm:t>
        <a:bodyPr/>
        <a:lstStyle/>
        <a:p>
          <a:endParaRPr lang="en-US"/>
        </a:p>
      </dgm:t>
    </dgm:pt>
    <dgm:pt modelId="{40A66434-FA1B-46D4-A1C4-B04AD2E3DA8C}" type="sibTrans" cxnId="{C06EA7D3-9FAB-402B-BB23-D25006D1946E}">
      <dgm:prSet/>
      <dgm:spPr/>
      <dgm:t>
        <a:bodyPr/>
        <a:lstStyle/>
        <a:p>
          <a:endParaRPr lang="en-US"/>
        </a:p>
      </dgm:t>
    </dgm:pt>
    <dgm:pt modelId="{1243AAE7-4D5B-4491-8FE7-F081ACC911D2}">
      <dgm:prSet phldrT="[Text]" custT="1"/>
      <dgm:spPr/>
      <dgm:t>
        <a:bodyPr/>
        <a:lstStyle/>
        <a:p>
          <a:r>
            <a:rPr lang="fa-IR" sz="1400" dirty="0" smtClean="0">
              <a:cs typeface="B Titr" panose="00000700000000000000" pitchFamily="2" charset="-78"/>
            </a:rPr>
            <a:t>امنیت اقلام راهبردی و اساسی</a:t>
          </a:r>
          <a:endParaRPr lang="en-US" sz="1400" dirty="0">
            <a:cs typeface="B Titr" panose="00000700000000000000" pitchFamily="2" charset="-78"/>
          </a:endParaRPr>
        </a:p>
      </dgm:t>
    </dgm:pt>
    <dgm:pt modelId="{723966E3-4451-4FCE-BDA5-7EDF440B6573}" type="parTrans" cxnId="{B0C0EDF3-3BE9-433E-9B0A-AC7891ACC827}">
      <dgm:prSet/>
      <dgm:spPr/>
      <dgm:t>
        <a:bodyPr/>
        <a:lstStyle/>
        <a:p>
          <a:endParaRPr lang="en-US"/>
        </a:p>
      </dgm:t>
    </dgm:pt>
    <dgm:pt modelId="{CCC9EFF9-839F-43DD-8434-FE48DB910491}" type="sibTrans" cxnId="{B0C0EDF3-3BE9-433E-9B0A-AC7891ACC827}">
      <dgm:prSet/>
      <dgm:spPr/>
      <dgm:t>
        <a:bodyPr/>
        <a:lstStyle/>
        <a:p>
          <a:endParaRPr lang="en-US"/>
        </a:p>
      </dgm:t>
    </dgm:pt>
    <dgm:pt modelId="{0F5A978A-043B-40F9-87D6-1BCA8E8797A8}">
      <dgm:prSet phldrT="[Text]" custT="1"/>
      <dgm:spPr/>
      <dgm:t>
        <a:bodyPr/>
        <a:lstStyle/>
        <a:p>
          <a:r>
            <a:rPr lang="fa-IR" sz="1400" dirty="0" smtClean="0">
              <a:cs typeface="B Titr" panose="00000700000000000000" pitchFamily="2" charset="-78"/>
            </a:rPr>
            <a:t>اصلاح الگوی مصرف</a:t>
          </a:r>
          <a:endParaRPr lang="en-US" sz="1400" dirty="0">
            <a:cs typeface="B Titr" panose="00000700000000000000" pitchFamily="2" charset="-78"/>
          </a:endParaRPr>
        </a:p>
      </dgm:t>
    </dgm:pt>
    <dgm:pt modelId="{E1E73A20-69A4-403F-AE38-58C1E83F12D3}" type="parTrans" cxnId="{D79FA5B0-3236-44C9-8368-6E071EF4A8F7}">
      <dgm:prSet/>
      <dgm:spPr/>
      <dgm:t>
        <a:bodyPr/>
        <a:lstStyle/>
        <a:p>
          <a:endParaRPr lang="en-US"/>
        </a:p>
      </dgm:t>
    </dgm:pt>
    <dgm:pt modelId="{34912D16-BCCA-4F1F-BE09-C4E53A22B076}" type="sibTrans" cxnId="{D79FA5B0-3236-44C9-8368-6E071EF4A8F7}">
      <dgm:prSet/>
      <dgm:spPr/>
      <dgm:t>
        <a:bodyPr/>
        <a:lstStyle/>
        <a:p>
          <a:endParaRPr lang="en-US"/>
        </a:p>
      </dgm:t>
    </dgm:pt>
    <dgm:pt modelId="{006CFB90-F0E3-47C0-A33A-5B5E4757B0E0}">
      <dgm:prSet phldrT="[Text]" custT="1"/>
      <dgm:spPr/>
      <dgm:t>
        <a:bodyPr/>
        <a:lstStyle/>
        <a:p>
          <a:r>
            <a:rPr lang="fa-IR" sz="1400" dirty="0" smtClean="0">
              <a:cs typeface="B Titr" panose="00000700000000000000" pitchFamily="2" charset="-78"/>
            </a:rPr>
            <a:t>فساد ستیزی </a:t>
          </a:r>
          <a:endParaRPr lang="en-US" sz="1400" dirty="0">
            <a:cs typeface="B Titr" panose="00000700000000000000" pitchFamily="2" charset="-78"/>
          </a:endParaRPr>
        </a:p>
      </dgm:t>
    </dgm:pt>
    <dgm:pt modelId="{81C64276-7049-4030-89A9-917F7205C503}" type="parTrans" cxnId="{3739AE39-F072-4363-93FB-20ABD3B4DE95}">
      <dgm:prSet/>
      <dgm:spPr/>
      <dgm:t>
        <a:bodyPr/>
        <a:lstStyle/>
        <a:p>
          <a:endParaRPr lang="en-US"/>
        </a:p>
      </dgm:t>
    </dgm:pt>
    <dgm:pt modelId="{6BC41C08-46F4-4797-84CB-35ADD4AC7253}" type="sibTrans" cxnId="{3739AE39-F072-4363-93FB-20ABD3B4DE95}">
      <dgm:prSet/>
      <dgm:spPr/>
      <dgm:t>
        <a:bodyPr/>
        <a:lstStyle/>
        <a:p>
          <a:endParaRPr lang="en-US"/>
        </a:p>
      </dgm:t>
    </dgm:pt>
    <dgm:pt modelId="{550F2F0F-0980-4122-934C-0BE3E1D4AB93}">
      <dgm:prSet phldrT="[Text]" custT="1"/>
      <dgm:spPr/>
      <dgm:t>
        <a:bodyPr/>
        <a:lstStyle/>
        <a:p>
          <a:r>
            <a:rPr lang="en-US" sz="1400" dirty="0" smtClean="0">
              <a:cs typeface="B Titr" panose="00000700000000000000" pitchFamily="2" charset="-78"/>
            </a:rPr>
            <a:t>‌</a:t>
          </a:r>
          <a:r>
            <a:rPr lang="fa-IR" sz="1400" dirty="0" smtClean="0">
              <a:cs typeface="B Titr" panose="00000700000000000000" pitchFamily="2" charset="-78"/>
            </a:rPr>
            <a:t>دانش محوری </a:t>
          </a:r>
          <a:endParaRPr lang="en-US" sz="1400" dirty="0">
            <a:cs typeface="B Titr" panose="00000700000000000000" pitchFamily="2" charset="-78"/>
          </a:endParaRPr>
        </a:p>
      </dgm:t>
    </dgm:pt>
    <dgm:pt modelId="{7F749B5E-9A3F-4CFE-8CDD-838D28C5E123}" type="parTrans" cxnId="{6F0BE476-66F0-4CD4-9511-C3CD210FDA2C}">
      <dgm:prSet/>
      <dgm:spPr/>
      <dgm:t>
        <a:bodyPr/>
        <a:lstStyle/>
        <a:p>
          <a:endParaRPr lang="en-US"/>
        </a:p>
      </dgm:t>
    </dgm:pt>
    <dgm:pt modelId="{05188F7C-F7F0-4743-B5AF-EEF756AD7F9B}" type="sibTrans" cxnId="{6F0BE476-66F0-4CD4-9511-C3CD210FDA2C}">
      <dgm:prSet/>
      <dgm:spPr/>
      <dgm:t>
        <a:bodyPr/>
        <a:lstStyle/>
        <a:p>
          <a:endParaRPr lang="en-US"/>
        </a:p>
      </dgm:t>
    </dgm:pt>
    <dgm:pt modelId="{3E7BAD0D-51CA-4F0F-9F18-744A04B603CF}">
      <dgm:prSet custT="1"/>
      <dgm:spPr/>
      <dgm:t>
        <a:bodyPr/>
        <a:lstStyle/>
        <a:p>
          <a:r>
            <a:rPr lang="fa-IR" sz="1400" dirty="0" smtClean="0">
              <a:cs typeface="B Titr" panose="00000700000000000000" pitchFamily="2" charset="-78"/>
            </a:rPr>
            <a:t>کاهش وابستگی به نفت</a:t>
          </a:r>
          <a:endParaRPr lang="en-US" sz="1400" dirty="0">
            <a:cs typeface="B Titr" panose="00000700000000000000" pitchFamily="2" charset="-78"/>
          </a:endParaRPr>
        </a:p>
      </dgm:t>
    </dgm:pt>
    <dgm:pt modelId="{C13E73BE-0051-47D5-9B14-FF9D34104CB4}" type="parTrans" cxnId="{9634CAFC-3E5A-4DA9-90B4-BA4C88744A70}">
      <dgm:prSet/>
      <dgm:spPr/>
      <dgm:t>
        <a:bodyPr/>
        <a:lstStyle/>
        <a:p>
          <a:endParaRPr lang="en-US"/>
        </a:p>
      </dgm:t>
    </dgm:pt>
    <dgm:pt modelId="{9F23BB0F-8695-4FA8-915F-8227C0F99111}" type="sibTrans" cxnId="{9634CAFC-3E5A-4DA9-90B4-BA4C88744A70}">
      <dgm:prSet/>
      <dgm:spPr/>
      <dgm:t>
        <a:bodyPr/>
        <a:lstStyle/>
        <a:p>
          <a:endParaRPr lang="en-US"/>
        </a:p>
      </dgm:t>
    </dgm:pt>
    <dgm:pt modelId="{B798645E-84DD-40FE-845C-7BB000CADE3D}">
      <dgm:prSet custT="1"/>
      <dgm:spPr/>
      <dgm:t>
        <a:bodyPr/>
        <a:lstStyle/>
        <a:p>
          <a:r>
            <a:rPr lang="fa-IR" sz="1400" dirty="0" smtClean="0">
              <a:cs typeface="B Titr" panose="00000700000000000000" pitchFamily="2" charset="-78"/>
            </a:rPr>
            <a:t>توانایی مقاومت در برابر عوامل تهدیدزا</a:t>
          </a:r>
          <a:endParaRPr lang="en-US" sz="1400" dirty="0">
            <a:cs typeface="B Titr" panose="00000700000000000000" pitchFamily="2" charset="-78"/>
          </a:endParaRPr>
        </a:p>
      </dgm:t>
    </dgm:pt>
    <dgm:pt modelId="{CBD92BE1-F06E-4288-90A7-3BDB97C39C32}" type="parTrans" cxnId="{9A4BF95F-CB05-4B7E-B507-23C4A773DADD}">
      <dgm:prSet/>
      <dgm:spPr/>
      <dgm:t>
        <a:bodyPr/>
        <a:lstStyle/>
        <a:p>
          <a:endParaRPr lang="en-US"/>
        </a:p>
      </dgm:t>
    </dgm:pt>
    <dgm:pt modelId="{FCD6B870-0F38-434D-8463-F63E5BDC5CBD}" type="sibTrans" cxnId="{9A4BF95F-CB05-4B7E-B507-23C4A773DADD}">
      <dgm:prSet/>
      <dgm:spPr/>
      <dgm:t>
        <a:bodyPr/>
        <a:lstStyle/>
        <a:p>
          <a:endParaRPr lang="en-US"/>
        </a:p>
      </dgm:t>
    </dgm:pt>
    <dgm:pt modelId="{2749D296-B948-4090-860D-A396DBB09A01}">
      <dgm:prSet custT="1"/>
      <dgm:spPr/>
      <dgm:t>
        <a:bodyPr/>
        <a:lstStyle/>
        <a:p>
          <a:r>
            <a:rPr lang="fa-IR" sz="1400" dirty="0" smtClean="0">
              <a:cs typeface="B Titr" panose="00000700000000000000" pitchFamily="2" charset="-78"/>
            </a:rPr>
            <a:t>رویکرد جهادی </a:t>
          </a:r>
          <a:endParaRPr lang="en-US" sz="1400" dirty="0">
            <a:cs typeface="B Titr" panose="00000700000000000000" pitchFamily="2" charset="-78"/>
          </a:endParaRPr>
        </a:p>
      </dgm:t>
    </dgm:pt>
    <dgm:pt modelId="{6F252B3B-4678-4616-8FCC-3D6AD2171C36}" type="parTrans" cxnId="{25A9C84D-C298-446B-ADD6-1EBBBCE7281D}">
      <dgm:prSet/>
      <dgm:spPr/>
      <dgm:t>
        <a:bodyPr/>
        <a:lstStyle/>
        <a:p>
          <a:endParaRPr lang="en-US"/>
        </a:p>
      </dgm:t>
    </dgm:pt>
    <dgm:pt modelId="{9A12ED0B-BE00-48BE-A6AA-F103A5C63ED9}" type="sibTrans" cxnId="{25A9C84D-C298-446B-ADD6-1EBBBCE7281D}">
      <dgm:prSet/>
      <dgm:spPr/>
      <dgm:t>
        <a:bodyPr/>
        <a:lstStyle/>
        <a:p>
          <a:endParaRPr lang="en-US"/>
        </a:p>
      </dgm:t>
    </dgm:pt>
    <dgm:pt modelId="{9B7B5928-B15E-43B6-8A52-13A76B0E04E1}">
      <dgm:prSet custT="1"/>
      <dgm:spPr/>
      <dgm:t>
        <a:bodyPr/>
        <a:lstStyle/>
        <a:p>
          <a:r>
            <a:rPr lang="fa-IR" sz="1400" dirty="0" smtClean="0">
              <a:cs typeface="B Titr" panose="00000700000000000000" pitchFamily="2" charset="-78"/>
            </a:rPr>
            <a:t>مردم‌محوری</a:t>
          </a:r>
          <a:endParaRPr lang="en-US" sz="1400" dirty="0">
            <a:cs typeface="B Titr" panose="00000700000000000000" pitchFamily="2" charset="-78"/>
          </a:endParaRPr>
        </a:p>
      </dgm:t>
    </dgm:pt>
    <dgm:pt modelId="{A54D5B15-6A39-43A3-9105-3CA15BDC20BF}" type="parTrans" cxnId="{61AFD84B-3D04-4024-932B-1BF6F3C748B8}">
      <dgm:prSet/>
      <dgm:spPr/>
      <dgm:t>
        <a:bodyPr/>
        <a:lstStyle/>
        <a:p>
          <a:endParaRPr lang="en-US"/>
        </a:p>
      </dgm:t>
    </dgm:pt>
    <dgm:pt modelId="{DA2D7334-B63B-4CC7-B731-E118D754053D}" type="sibTrans" cxnId="{61AFD84B-3D04-4024-932B-1BF6F3C748B8}">
      <dgm:prSet/>
      <dgm:spPr/>
      <dgm:t>
        <a:bodyPr/>
        <a:lstStyle/>
        <a:p>
          <a:endParaRPr lang="en-US"/>
        </a:p>
      </dgm:t>
    </dgm:pt>
    <dgm:pt modelId="{68BEB874-BACB-4342-A62C-3AF088C58740}">
      <dgm:prSet custT="1"/>
      <dgm:spPr/>
      <dgm:t>
        <a:bodyPr/>
        <a:lstStyle/>
        <a:p>
          <a:r>
            <a:rPr lang="fa-IR" sz="1400" dirty="0" smtClean="0">
              <a:cs typeface="B Titr" panose="00000700000000000000" pitchFamily="2" charset="-78"/>
            </a:rPr>
            <a:t>تکیه بر ظرفیت های داخلی </a:t>
          </a:r>
          <a:endParaRPr lang="en-US" sz="1400" dirty="0">
            <a:cs typeface="B Titr" panose="00000700000000000000" pitchFamily="2" charset="-78"/>
          </a:endParaRPr>
        </a:p>
      </dgm:t>
    </dgm:pt>
    <dgm:pt modelId="{728BA042-EFFC-4FCF-BF05-78A831F3527B}" type="parTrans" cxnId="{BC4DA54B-A9E5-4721-92AD-30E7599C54A9}">
      <dgm:prSet/>
      <dgm:spPr/>
      <dgm:t>
        <a:bodyPr/>
        <a:lstStyle/>
        <a:p>
          <a:endParaRPr lang="en-US"/>
        </a:p>
      </dgm:t>
    </dgm:pt>
    <dgm:pt modelId="{7369F97B-30D2-4782-9ACF-62708878B6A9}" type="sibTrans" cxnId="{BC4DA54B-A9E5-4721-92AD-30E7599C54A9}">
      <dgm:prSet/>
      <dgm:spPr/>
      <dgm:t>
        <a:bodyPr/>
        <a:lstStyle/>
        <a:p>
          <a:endParaRPr lang="en-US"/>
        </a:p>
      </dgm:t>
    </dgm:pt>
    <dgm:pt modelId="{FC6D631C-407D-4C0B-A0D5-CB11C4515F9C}" type="pres">
      <dgm:prSet presAssocID="{7FC24E98-0CE1-47FF-900D-B73FE797FA11}" presName="Name0" presStyleCnt="0">
        <dgm:presLayoutVars>
          <dgm:dir/>
          <dgm:resizeHandles val="exact"/>
        </dgm:presLayoutVars>
      </dgm:prSet>
      <dgm:spPr/>
      <dgm:t>
        <a:bodyPr/>
        <a:lstStyle/>
        <a:p>
          <a:endParaRPr lang="en-US"/>
        </a:p>
      </dgm:t>
    </dgm:pt>
    <dgm:pt modelId="{A9794AA9-7403-4614-898B-327148172FB3}" type="pres">
      <dgm:prSet presAssocID="{7FC24E98-0CE1-47FF-900D-B73FE797FA11}" presName="cycle" presStyleCnt="0"/>
      <dgm:spPr/>
    </dgm:pt>
    <dgm:pt modelId="{DC05EBB7-1705-4285-B072-DB1EBD28C9D9}" type="pres">
      <dgm:prSet presAssocID="{B1D002EF-FFCC-4C2C-897C-41ADA23265CF}" presName="nodeFirstNode" presStyleLbl="node1" presStyleIdx="0" presStyleCnt="10" custScaleX="205681">
        <dgm:presLayoutVars>
          <dgm:bulletEnabled val="1"/>
        </dgm:presLayoutVars>
      </dgm:prSet>
      <dgm:spPr/>
      <dgm:t>
        <a:bodyPr/>
        <a:lstStyle/>
        <a:p>
          <a:endParaRPr lang="en-US"/>
        </a:p>
      </dgm:t>
    </dgm:pt>
    <dgm:pt modelId="{47290FB6-0047-4AB6-AAA4-24460C167274}" type="pres">
      <dgm:prSet presAssocID="{40A66434-FA1B-46D4-A1C4-B04AD2E3DA8C}" presName="sibTransFirstNode" presStyleLbl="bgShp" presStyleIdx="0" presStyleCnt="1"/>
      <dgm:spPr/>
      <dgm:t>
        <a:bodyPr/>
        <a:lstStyle/>
        <a:p>
          <a:endParaRPr lang="en-US"/>
        </a:p>
      </dgm:t>
    </dgm:pt>
    <dgm:pt modelId="{0F02EFBA-B574-4DA7-B6A5-768EE82F919B}" type="pres">
      <dgm:prSet presAssocID="{B798645E-84DD-40FE-845C-7BB000CADE3D}" presName="nodeFollowingNodes" presStyleLbl="node1" presStyleIdx="1" presStyleCnt="10" custScaleX="155771" custRadScaleRad="106002" custRadScaleInc="42793">
        <dgm:presLayoutVars>
          <dgm:bulletEnabled val="1"/>
        </dgm:presLayoutVars>
      </dgm:prSet>
      <dgm:spPr/>
      <dgm:t>
        <a:bodyPr/>
        <a:lstStyle/>
        <a:p>
          <a:endParaRPr lang="en-US"/>
        </a:p>
      </dgm:t>
    </dgm:pt>
    <dgm:pt modelId="{28F0A1D2-7B18-4D85-9590-396C5E559763}" type="pres">
      <dgm:prSet presAssocID="{68BEB874-BACB-4342-A62C-3AF088C58740}" presName="nodeFollowingNodes" presStyleLbl="node1" presStyleIdx="2" presStyleCnt="10" custScaleX="151971">
        <dgm:presLayoutVars>
          <dgm:bulletEnabled val="1"/>
        </dgm:presLayoutVars>
      </dgm:prSet>
      <dgm:spPr/>
      <dgm:t>
        <a:bodyPr/>
        <a:lstStyle/>
        <a:p>
          <a:endParaRPr lang="en-US"/>
        </a:p>
      </dgm:t>
    </dgm:pt>
    <dgm:pt modelId="{59D9F9CE-8967-4550-93F3-C3069797861C}" type="pres">
      <dgm:prSet presAssocID="{2749D296-B948-4090-860D-A396DBB09A01}" presName="nodeFollowingNodes" presStyleLbl="node1" presStyleIdx="3" presStyleCnt="10" custScaleX="152246" custRadScaleRad="103357" custRadScaleInc="-15741">
        <dgm:presLayoutVars>
          <dgm:bulletEnabled val="1"/>
        </dgm:presLayoutVars>
      </dgm:prSet>
      <dgm:spPr/>
      <dgm:t>
        <a:bodyPr/>
        <a:lstStyle/>
        <a:p>
          <a:endParaRPr lang="en-US"/>
        </a:p>
      </dgm:t>
    </dgm:pt>
    <dgm:pt modelId="{334C161F-CEF0-44B4-9864-43D3FE7DA74B}" type="pres">
      <dgm:prSet presAssocID="{9B7B5928-B15E-43B6-8A52-13A76B0E04E1}" presName="nodeFollowingNodes" presStyleLbl="node1" presStyleIdx="4" presStyleCnt="10" custScaleX="131392" custRadScaleRad="93213" custRadScaleInc="-15703">
        <dgm:presLayoutVars>
          <dgm:bulletEnabled val="1"/>
        </dgm:presLayoutVars>
      </dgm:prSet>
      <dgm:spPr/>
      <dgm:t>
        <a:bodyPr/>
        <a:lstStyle/>
        <a:p>
          <a:endParaRPr lang="en-US"/>
        </a:p>
      </dgm:t>
    </dgm:pt>
    <dgm:pt modelId="{F721B021-C5D5-4312-84AB-8656E7D4E2CB}" type="pres">
      <dgm:prSet presAssocID="{1243AAE7-4D5B-4491-8FE7-F081ACC911D2}" presName="nodeFollowingNodes" presStyleLbl="node1" presStyleIdx="5" presStyleCnt="10" custScaleX="146837">
        <dgm:presLayoutVars>
          <dgm:bulletEnabled val="1"/>
        </dgm:presLayoutVars>
      </dgm:prSet>
      <dgm:spPr/>
      <dgm:t>
        <a:bodyPr/>
        <a:lstStyle/>
        <a:p>
          <a:endParaRPr lang="en-US"/>
        </a:p>
      </dgm:t>
    </dgm:pt>
    <dgm:pt modelId="{BA2E2178-5912-4D53-99DB-C19E83F6DE87}" type="pres">
      <dgm:prSet presAssocID="{3E7BAD0D-51CA-4F0F-9F18-744A04B603CF}" presName="nodeFollowingNodes" presStyleLbl="node1" presStyleIdx="6" presStyleCnt="10" custScaleX="144245" custRadScaleRad="92013" custRadScaleInc="23217">
        <dgm:presLayoutVars>
          <dgm:bulletEnabled val="1"/>
        </dgm:presLayoutVars>
      </dgm:prSet>
      <dgm:spPr/>
      <dgm:t>
        <a:bodyPr/>
        <a:lstStyle/>
        <a:p>
          <a:endParaRPr lang="en-US"/>
        </a:p>
      </dgm:t>
    </dgm:pt>
    <dgm:pt modelId="{4946760A-1A3F-475B-A994-C4E32CDB01EB}" type="pres">
      <dgm:prSet presAssocID="{0F5A978A-043B-40F9-87D6-1BCA8E8797A8}" presName="nodeFollowingNodes" presStyleLbl="node1" presStyleIdx="7" presStyleCnt="10" custScaleX="138724" custRadScaleRad="101308" custRadScaleInc="18036">
        <dgm:presLayoutVars>
          <dgm:bulletEnabled val="1"/>
        </dgm:presLayoutVars>
      </dgm:prSet>
      <dgm:spPr/>
      <dgm:t>
        <a:bodyPr/>
        <a:lstStyle/>
        <a:p>
          <a:endParaRPr lang="en-US"/>
        </a:p>
      </dgm:t>
    </dgm:pt>
    <dgm:pt modelId="{49328374-5E2E-409A-AB53-D9D715AA73B8}" type="pres">
      <dgm:prSet presAssocID="{006CFB90-F0E3-47C0-A33A-5B5E4757B0E0}" presName="nodeFollowingNodes" presStyleLbl="node1" presStyleIdx="8" presStyleCnt="10" custScaleX="135927">
        <dgm:presLayoutVars>
          <dgm:bulletEnabled val="1"/>
        </dgm:presLayoutVars>
      </dgm:prSet>
      <dgm:spPr/>
      <dgm:t>
        <a:bodyPr/>
        <a:lstStyle/>
        <a:p>
          <a:endParaRPr lang="en-US"/>
        </a:p>
      </dgm:t>
    </dgm:pt>
    <dgm:pt modelId="{6EAFAF09-2D0A-4E5F-AEF6-07290B5ACA74}" type="pres">
      <dgm:prSet presAssocID="{550F2F0F-0980-4122-934C-0BE3E1D4AB93}" presName="nodeFollowingNodes" presStyleLbl="node1" presStyleIdx="9" presStyleCnt="10" custScaleX="140077" custRadScaleRad="106607" custRadScaleInc="-43625">
        <dgm:presLayoutVars>
          <dgm:bulletEnabled val="1"/>
        </dgm:presLayoutVars>
      </dgm:prSet>
      <dgm:spPr/>
      <dgm:t>
        <a:bodyPr/>
        <a:lstStyle/>
        <a:p>
          <a:endParaRPr lang="en-US"/>
        </a:p>
      </dgm:t>
    </dgm:pt>
  </dgm:ptLst>
  <dgm:cxnLst>
    <dgm:cxn modelId="{E8174D6A-D6C5-4F3C-B27C-961A1DA51262}" type="presOf" srcId="{7FC24E98-0CE1-47FF-900D-B73FE797FA11}" destId="{FC6D631C-407D-4C0B-A0D5-CB11C4515F9C}" srcOrd="0" destOrd="0" presId="urn:microsoft.com/office/officeart/2005/8/layout/cycle3"/>
    <dgm:cxn modelId="{9A4BF95F-CB05-4B7E-B507-23C4A773DADD}" srcId="{7FC24E98-0CE1-47FF-900D-B73FE797FA11}" destId="{B798645E-84DD-40FE-845C-7BB000CADE3D}" srcOrd="1" destOrd="0" parTransId="{CBD92BE1-F06E-4288-90A7-3BDB97C39C32}" sibTransId="{FCD6B870-0F38-434D-8463-F63E5BDC5CBD}"/>
    <dgm:cxn modelId="{40687978-3927-478E-ADE4-934D0F4CF881}" type="presOf" srcId="{40A66434-FA1B-46D4-A1C4-B04AD2E3DA8C}" destId="{47290FB6-0047-4AB6-AAA4-24460C167274}" srcOrd="0" destOrd="0" presId="urn:microsoft.com/office/officeart/2005/8/layout/cycle3"/>
    <dgm:cxn modelId="{C06EA7D3-9FAB-402B-BB23-D25006D1946E}" srcId="{7FC24E98-0CE1-47FF-900D-B73FE797FA11}" destId="{B1D002EF-FFCC-4C2C-897C-41ADA23265CF}" srcOrd="0" destOrd="0" parTransId="{24F0504E-3785-4453-8AA1-608B750D8C33}" sibTransId="{40A66434-FA1B-46D4-A1C4-B04AD2E3DA8C}"/>
    <dgm:cxn modelId="{61AFD84B-3D04-4024-932B-1BF6F3C748B8}" srcId="{7FC24E98-0CE1-47FF-900D-B73FE797FA11}" destId="{9B7B5928-B15E-43B6-8A52-13A76B0E04E1}" srcOrd="4" destOrd="0" parTransId="{A54D5B15-6A39-43A3-9105-3CA15BDC20BF}" sibTransId="{DA2D7334-B63B-4CC7-B731-E118D754053D}"/>
    <dgm:cxn modelId="{BC4DA54B-A9E5-4721-92AD-30E7599C54A9}" srcId="{7FC24E98-0CE1-47FF-900D-B73FE797FA11}" destId="{68BEB874-BACB-4342-A62C-3AF088C58740}" srcOrd="2" destOrd="0" parTransId="{728BA042-EFFC-4FCF-BF05-78A831F3527B}" sibTransId="{7369F97B-30D2-4782-9ACF-62708878B6A9}"/>
    <dgm:cxn modelId="{D79FA5B0-3236-44C9-8368-6E071EF4A8F7}" srcId="{7FC24E98-0CE1-47FF-900D-B73FE797FA11}" destId="{0F5A978A-043B-40F9-87D6-1BCA8E8797A8}" srcOrd="7" destOrd="0" parTransId="{E1E73A20-69A4-403F-AE38-58C1E83F12D3}" sibTransId="{34912D16-BCCA-4F1F-BE09-C4E53A22B076}"/>
    <dgm:cxn modelId="{25A9C84D-C298-446B-ADD6-1EBBBCE7281D}" srcId="{7FC24E98-0CE1-47FF-900D-B73FE797FA11}" destId="{2749D296-B948-4090-860D-A396DBB09A01}" srcOrd="3" destOrd="0" parTransId="{6F252B3B-4678-4616-8FCC-3D6AD2171C36}" sibTransId="{9A12ED0B-BE00-48BE-A6AA-F103A5C63ED9}"/>
    <dgm:cxn modelId="{3739AE39-F072-4363-93FB-20ABD3B4DE95}" srcId="{7FC24E98-0CE1-47FF-900D-B73FE797FA11}" destId="{006CFB90-F0E3-47C0-A33A-5B5E4757B0E0}" srcOrd="8" destOrd="0" parTransId="{81C64276-7049-4030-89A9-917F7205C503}" sibTransId="{6BC41C08-46F4-4797-84CB-35ADD4AC7253}"/>
    <dgm:cxn modelId="{ACCF81F1-8BBC-463C-8D54-C4BA13E2BCB7}" type="presOf" srcId="{B1D002EF-FFCC-4C2C-897C-41ADA23265CF}" destId="{DC05EBB7-1705-4285-B072-DB1EBD28C9D9}" srcOrd="0" destOrd="0" presId="urn:microsoft.com/office/officeart/2005/8/layout/cycle3"/>
    <dgm:cxn modelId="{183B7516-145E-45FE-B436-3731BEA961AD}" type="presOf" srcId="{3E7BAD0D-51CA-4F0F-9F18-744A04B603CF}" destId="{BA2E2178-5912-4D53-99DB-C19E83F6DE87}" srcOrd="0" destOrd="0" presId="urn:microsoft.com/office/officeart/2005/8/layout/cycle3"/>
    <dgm:cxn modelId="{DFB7E88D-008C-49A5-914D-E97D64CED906}" type="presOf" srcId="{1243AAE7-4D5B-4491-8FE7-F081ACC911D2}" destId="{F721B021-C5D5-4312-84AB-8656E7D4E2CB}" srcOrd="0" destOrd="0" presId="urn:microsoft.com/office/officeart/2005/8/layout/cycle3"/>
    <dgm:cxn modelId="{8B61F30F-1CB6-4445-82C5-B9A2930C209F}" type="presOf" srcId="{0F5A978A-043B-40F9-87D6-1BCA8E8797A8}" destId="{4946760A-1A3F-475B-A994-C4E32CDB01EB}" srcOrd="0" destOrd="0" presId="urn:microsoft.com/office/officeart/2005/8/layout/cycle3"/>
    <dgm:cxn modelId="{6F0BE476-66F0-4CD4-9511-C3CD210FDA2C}" srcId="{7FC24E98-0CE1-47FF-900D-B73FE797FA11}" destId="{550F2F0F-0980-4122-934C-0BE3E1D4AB93}" srcOrd="9" destOrd="0" parTransId="{7F749B5E-9A3F-4CFE-8CDD-838D28C5E123}" sibTransId="{05188F7C-F7F0-4743-B5AF-EEF756AD7F9B}"/>
    <dgm:cxn modelId="{B0C0EDF3-3BE9-433E-9B0A-AC7891ACC827}" srcId="{7FC24E98-0CE1-47FF-900D-B73FE797FA11}" destId="{1243AAE7-4D5B-4491-8FE7-F081ACC911D2}" srcOrd="5" destOrd="0" parTransId="{723966E3-4451-4FCE-BDA5-7EDF440B6573}" sibTransId="{CCC9EFF9-839F-43DD-8434-FE48DB910491}"/>
    <dgm:cxn modelId="{EB2073F5-220F-4BA6-837A-36A7EF31BD73}" type="presOf" srcId="{68BEB874-BACB-4342-A62C-3AF088C58740}" destId="{28F0A1D2-7B18-4D85-9590-396C5E559763}" srcOrd="0" destOrd="0" presId="urn:microsoft.com/office/officeart/2005/8/layout/cycle3"/>
    <dgm:cxn modelId="{9634CAFC-3E5A-4DA9-90B4-BA4C88744A70}" srcId="{7FC24E98-0CE1-47FF-900D-B73FE797FA11}" destId="{3E7BAD0D-51CA-4F0F-9F18-744A04B603CF}" srcOrd="6" destOrd="0" parTransId="{C13E73BE-0051-47D5-9B14-FF9D34104CB4}" sibTransId="{9F23BB0F-8695-4FA8-915F-8227C0F99111}"/>
    <dgm:cxn modelId="{8EF28788-61D6-424A-A13B-8FA212A7A5EA}" type="presOf" srcId="{9B7B5928-B15E-43B6-8A52-13A76B0E04E1}" destId="{334C161F-CEF0-44B4-9864-43D3FE7DA74B}" srcOrd="0" destOrd="0" presId="urn:microsoft.com/office/officeart/2005/8/layout/cycle3"/>
    <dgm:cxn modelId="{824A160E-7CD9-4816-9A82-E4E3A7DC5E95}" type="presOf" srcId="{B798645E-84DD-40FE-845C-7BB000CADE3D}" destId="{0F02EFBA-B574-4DA7-B6A5-768EE82F919B}" srcOrd="0" destOrd="0" presId="urn:microsoft.com/office/officeart/2005/8/layout/cycle3"/>
    <dgm:cxn modelId="{94EAA5FE-F6CD-457F-A441-073218ED554E}" type="presOf" srcId="{2749D296-B948-4090-860D-A396DBB09A01}" destId="{59D9F9CE-8967-4550-93F3-C3069797861C}" srcOrd="0" destOrd="0" presId="urn:microsoft.com/office/officeart/2005/8/layout/cycle3"/>
    <dgm:cxn modelId="{981A1F6D-9A14-49ED-BA2D-FFEC955056F0}" type="presOf" srcId="{550F2F0F-0980-4122-934C-0BE3E1D4AB93}" destId="{6EAFAF09-2D0A-4E5F-AEF6-07290B5ACA74}" srcOrd="0" destOrd="0" presId="urn:microsoft.com/office/officeart/2005/8/layout/cycle3"/>
    <dgm:cxn modelId="{D84DA3FB-00D8-4E44-9B9F-80F1F8F19B51}" type="presOf" srcId="{006CFB90-F0E3-47C0-A33A-5B5E4757B0E0}" destId="{49328374-5E2E-409A-AB53-D9D715AA73B8}" srcOrd="0" destOrd="0" presId="urn:microsoft.com/office/officeart/2005/8/layout/cycle3"/>
    <dgm:cxn modelId="{B86030BC-4B56-4571-9E63-52FEA9EFF612}" type="presParOf" srcId="{FC6D631C-407D-4C0B-A0D5-CB11C4515F9C}" destId="{A9794AA9-7403-4614-898B-327148172FB3}" srcOrd="0" destOrd="0" presId="urn:microsoft.com/office/officeart/2005/8/layout/cycle3"/>
    <dgm:cxn modelId="{A7AC0DA6-A7F4-4939-8A95-AFB9BE7D2F9E}" type="presParOf" srcId="{A9794AA9-7403-4614-898B-327148172FB3}" destId="{DC05EBB7-1705-4285-B072-DB1EBD28C9D9}" srcOrd="0" destOrd="0" presId="urn:microsoft.com/office/officeart/2005/8/layout/cycle3"/>
    <dgm:cxn modelId="{3F150C12-6286-4A69-BC7E-E1C7C0FE3F1A}" type="presParOf" srcId="{A9794AA9-7403-4614-898B-327148172FB3}" destId="{47290FB6-0047-4AB6-AAA4-24460C167274}" srcOrd="1" destOrd="0" presId="urn:microsoft.com/office/officeart/2005/8/layout/cycle3"/>
    <dgm:cxn modelId="{F2941E2C-BB20-4034-A347-5646A588454C}" type="presParOf" srcId="{A9794AA9-7403-4614-898B-327148172FB3}" destId="{0F02EFBA-B574-4DA7-B6A5-768EE82F919B}" srcOrd="2" destOrd="0" presId="urn:microsoft.com/office/officeart/2005/8/layout/cycle3"/>
    <dgm:cxn modelId="{A8168133-7974-4257-8755-895D13D87DA6}" type="presParOf" srcId="{A9794AA9-7403-4614-898B-327148172FB3}" destId="{28F0A1D2-7B18-4D85-9590-396C5E559763}" srcOrd="3" destOrd="0" presId="urn:microsoft.com/office/officeart/2005/8/layout/cycle3"/>
    <dgm:cxn modelId="{C8F5DF14-EB45-4E06-8381-2C9C7C5B5282}" type="presParOf" srcId="{A9794AA9-7403-4614-898B-327148172FB3}" destId="{59D9F9CE-8967-4550-93F3-C3069797861C}" srcOrd="4" destOrd="0" presId="urn:microsoft.com/office/officeart/2005/8/layout/cycle3"/>
    <dgm:cxn modelId="{C46F391D-F5FD-4BF9-9EDA-B07D5FD78FC3}" type="presParOf" srcId="{A9794AA9-7403-4614-898B-327148172FB3}" destId="{334C161F-CEF0-44B4-9864-43D3FE7DA74B}" srcOrd="5" destOrd="0" presId="urn:microsoft.com/office/officeart/2005/8/layout/cycle3"/>
    <dgm:cxn modelId="{072FFC5D-66DF-419D-A131-ABF1AFB27753}" type="presParOf" srcId="{A9794AA9-7403-4614-898B-327148172FB3}" destId="{F721B021-C5D5-4312-84AB-8656E7D4E2CB}" srcOrd="6" destOrd="0" presId="urn:microsoft.com/office/officeart/2005/8/layout/cycle3"/>
    <dgm:cxn modelId="{A898FD0A-ABF7-4685-9879-7D29020A9B00}" type="presParOf" srcId="{A9794AA9-7403-4614-898B-327148172FB3}" destId="{BA2E2178-5912-4D53-99DB-C19E83F6DE87}" srcOrd="7" destOrd="0" presId="urn:microsoft.com/office/officeart/2005/8/layout/cycle3"/>
    <dgm:cxn modelId="{7D239DFA-A5FA-41CA-ADE2-9FF30AF2863A}" type="presParOf" srcId="{A9794AA9-7403-4614-898B-327148172FB3}" destId="{4946760A-1A3F-475B-A994-C4E32CDB01EB}" srcOrd="8" destOrd="0" presId="urn:microsoft.com/office/officeart/2005/8/layout/cycle3"/>
    <dgm:cxn modelId="{95BA4A1A-955C-402B-9E55-F9F0C7BFB8B1}" type="presParOf" srcId="{A9794AA9-7403-4614-898B-327148172FB3}" destId="{49328374-5E2E-409A-AB53-D9D715AA73B8}" srcOrd="9" destOrd="0" presId="urn:microsoft.com/office/officeart/2005/8/layout/cycle3"/>
    <dgm:cxn modelId="{B58FA9A3-9607-4E91-9FB8-72C8564D78D6}" type="presParOf" srcId="{A9794AA9-7403-4614-898B-327148172FB3}" destId="{6EAFAF09-2D0A-4E5F-AEF6-07290B5ACA74}" srcOrd="10" destOrd="0" presId="urn:microsoft.com/office/officeart/2005/8/layout/cycle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92AEDB2-2738-45B4-ACE4-07EBEFB16FBE}">
      <dsp:nvSpPr>
        <dsp:cNvPr id="0" name=""/>
        <dsp:cNvSpPr/>
      </dsp:nvSpPr>
      <dsp:spPr>
        <a:xfrm>
          <a:off x="5504942" y="2653"/>
          <a:ext cx="1498952" cy="599569"/>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a-IR" sz="1700" kern="1200" dirty="0" smtClean="0">
              <a:cs typeface="B Titr" pitchFamily="2" charset="-78"/>
            </a:rPr>
            <a:t>وضعیت </a:t>
          </a:r>
          <a:r>
            <a:rPr lang="fa-IR" sz="1700" kern="1200" dirty="0" smtClean="0">
              <a:cs typeface="B Titr" pitchFamily="2" charset="-78"/>
            </a:rPr>
            <a:t>فعلی</a:t>
          </a:r>
          <a:endParaRPr lang="en-US" sz="1700" kern="1200" dirty="0">
            <a:cs typeface="B Titr" pitchFamily="2" charset="-78"/>
          </a:endParaRPr>
        </a:p>
      </dsp:txBody>
      <dsp:txXfrm>
        <a:off x="5504942" y="2653"/>
        <a:ext cx="1498952" cy="599569"/>
      </dsp:txXfrm>
    </dsp:sp>
    <dsp:sp modelId="{DF1605AE-37F5-4720-B838-70E5DCD70546}">
      <dsp:nvSpPr>
        <dsp:cNvPr id="0" name=""/>
        <dsp:cNvSpPr/>
      </dsp:nvSpPr>
      <dsp:spPr>
        <a:xfrm>
          <a:off x="4543304" y="302438"/>
          <a:ext cx="3422228" cy="3422228"/>
        </a:xfrm>
        <a:custGeom>
          <a:avLst/>
          <a:gdLst/>
          <a:ahLst/>
          <a:cxnLst/>
          <a:rect l="0" t="0" r="0" b="0"/>
          <a:pathLst>
            <a:path>
              <a:moveTo>
                <a:pt x="2519095" y="202777"/>
              </a:moveTo>
              <a:arcTo wR="1711114" hR="1711114" stAng="17890615" swAng="397066"/>
            </a:path>
          </a:pathLst>
        </a:custGeom>
        <a:noFill/>
        <a:ln w="9525" cap="flat" cmpd="sng" algn="ctr">
          <a:solidFill>
            <a:schemeClr val="accent2">
              <a:hueOff val="0"/>
              <a:satOff val="0"/>
              <a:lumOff val="0"/>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BC2F7F9C-3884-484D-ADDE-ADE32969A6E7}">
      <dsp:nvSpPr>
        <dsp:cNvPr id="0" name=""/>
        <dsp:cNvSpPr/>
      </dsp:nvSpPr>
      <dsp:spPr>
        <a:xfrm>
          <a:off x="6841477" y="646905"/>
          <a:ext cx="1501489" cy="599569"/>
        </a:xfrm>
        <a:prstGeom prst="roundRect">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a-IR" sz="1700" kern="1200" dirty="0" smtClean="0">
              <a:cs typeface="B Titr" pitchFamily="2" charset="-78"/>
            </a:rPr>
            <a:t>هم اندیشی تیمی</a:t>
          </a:r>
          <a:endParaRPr lang="en-US" sz="1700" kern="1200" dirty="0">
            <a:cs typeface="B Titr" pitchFamily="2" charset="-78"/>
          </a:endParaRPr>
        </a:p>
      </dsp:txBody>
      <dsp:txXfrm>
        <a:off x="6841477" y="646905"/>
        <a:ext cx="1501489" cy="599569"/>
      </dsp:txXfrm>
    </dsp:sp>
    <dsp:sp modelId="{86C0B568-1058-408C-A22C-929B6FF4E75B}">
      <dsp:nvSpPr>
        <dsp:cNvPr id="0" name=""/>
        <dsp:cNvSpPr/>
      </dsp:nvSpPr>
      <dsp:spPr>
        <a:xfrm>
          <a:off x="4543304" y="302438"/>
          <a:ext cx="3422228" cy="3422228"/>
        </a:xfrm>
        <a:custGeom>
          <a:avLst/>
          <a:gdLst/>
          <a:ahLst/>
          <a:cxnLst/>
          <a:rect l="0" t="0" r="0" b="0"/>
          <a:pathLst>
            <a:path>
              <a:moveTo>
                <a:pt x="3310402" y="1102683"/>
              </a:moveTo>
              <a:arcTo wR="1711114" hR="1711114" stAng="20350275" swAng="1064147"/>
            </a:path>
          </a:pathLst>
        </a:custGeom>
        <a:noFill/>
        <a:ln w="9525" cap="flat" cmpd="sng" algn="ctr">
          <a:solidFill>
            <a:schemeClr val="accent3">
              <a:hueOff val="0"/>
              <a:satOff val="0"/>
              <a:lumOff val="0"/>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51DD8F87-0384-4EF4-9B97-3EB41A6C121B}">
      <dsp:nvSpPr>
        <dsp:cNvPr id="0" name=""/>
        <dsp:cNvSpPr/>
      </dsp:nvSpPr>
      <dsp:spPr>
        <a:xfrm>
          <a:off x="7110246" y="2094526"/>
          <a:ext cx="1624769" cy="599569"/>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a-IR" sz="1700" kern="1200" dirty="0" smtClean="0">
              <a:cs typeface="B Titr" pitchFamily="2" charset="-78"/>
            </a:rPr>
            <a:t>عمل کردن</a:t>
          </a:r>
          <a:endParaRPr lang="en-US" sz="1700" kern="1200" dirty="0">
            <a:cs typeface="B Titr" pitchFamily="2" charset="-78"/>
          </a:endParaRPr>
        </a:p>
      </dsp:txBody>
      <dsp:txXfrm>
        <a:off x="7110246" y="2094526"/>
        <a:ext cx="1624769" cy="599569"/>
      </dsp:txXfrm>
    </dsp:sp>
    <dsp:sp modelId="{45EE6EB8-704B-49A0-A77D-F229F6882A18}">
      <dsp:nvSpPr>
        <dsp:cNvPr id="0" name=""/>
        <dsp:cNvSpPr/>
      </dsp:nvSpPr>
      <dsp:spPr>
        <a:xfrm>
          <a:off x="4403094" y="1039863"/>
          <a:ext cx="3422228" cy="3422228"/>
        </a:xfrm>
        <a:custGeom>
          <a:avLst/>
          <a:gdLst/>
          <a:ahLst/>
          <a:cxnLst/>
          <a:rect l="0" t="0" r="0" b="0"/>
          <a:pathLst>
            <a:path>
              <a:moveTo>
                <a:pt x="3421282" y="1768026"/>
              </a:moveTo>
              <a:arcTo wR="1711114" hR="1711114" stAng="21714361" swAng="691320"/>
            </a:path>
          </a:pathLst>
        </a:custGeom>
        <a:noFill/>
        <a:ln w="9525" cap="flat" cmpd="sng" algn="ctr">
          <a:solidFill>
            <a:schemeClr val="accent4">
              <a:hueOff val="0"/>
              <a:satOff val="0"/>
              <a:lumOff val="0"/>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4213FD61-61A1-496B-8063-9D6DDE9FBD88}">
      <dsp:nvSpPr>
        <dsp:cNvPr id="0" name=""/>
        <dsp:cNvSpPr/>
      </dsp:nvSpPr>
      <dsp:spPr>
        <a:xfrm>
          <a:off x="6661918" y="3258082"/>
          <a:ext cx="1548126" cy="59956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a-IR" sz="1700" kern="1200" dirty="0" smtClean="0">
              <a:cs typeface="B Titr" pitchFamily="2" charset="-78"/>
            </a:rPr>
            <a:t>شکستن قالب ها</a:t>
          </a:r>
          <a:endParaRPr lang="en-US" sz="1700" kern="1200" dirty="0">
            <a:cs typeface="B Titr" pitchFamily="2" charset="-78"/>
          </a:endParaRPr>
        </a:p>
      </dsp:txBody>
      <dsp:txXfrm>
        <a:off x="6661918" y="3258082"/>
        <a:ext cx="1548126" cy="599569"/>
      </dsp:txXfrm>
    </dsp:sp>
    <dsp:sp modelId="{3162EFD1-46B2-47D3-9FD8-AA05D6039D8D}">
      <dsp:nvSpPr>
        <dsp:cNvPr id="0" name=""/>
        <dsp:cNvSpPr/>
      </dsp:nvSpPr>
      <dsp:spPr>
        <a:xfrm>
          <a:off x="4895438" y="455997"/>
          <a:ext cx="3422228" cy="3422228"/>
        </a:xfrm>
        <a:custGeom>
          <a:avLst/>
          <a:gdLst/>
          <a:ahLst/>
          <a:cxnLst/>
          <a:rect l="0" t="0" r="0" b="0"/>
          <a:pathLst>
            <a:path>
              <a:moveTo>
                <a:pt x="1801318" y="3419849"/>
              </a:moveTo>
              <a:arcTo wR="1711114" hR="1711114" stAng="5218690" swAng="1076837"/>
            </a:path>
          </a:pathLst>
        </a:custGeom>
        <a:noFill/>
        <a:ln w="9525" cap="flat" cmpd="sng" algn="ctr">
          <a:solidFill>
            <a:schemeClr val="accent5">
              <a:hueOff val="0"/>
              <a:satOff val="0"/>
              <a:lumOff val="0"/>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F7D352A0-60D6-426D-B50F-6AB8C56CDD76}">
      <dsp:nvSpPr>
        <dsp:cNvPr id="0" name=""/>
        <dsp:cNvSpPr/>
      </dsp:nvSpPr>
      <dsp:spPr>
        <a:xfrm>
          <a:off x="4626485" y="3214473"/>
          <a:ext cx="1372507" cy="599569"/>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a-IR" sz="1700" kern="1200" dirty="0" smtClean="0">
              <a:cs typeface="B Titr" pitchFamily="2" charset="-78"/>
            </a:rPr>
            <a:t> پایداری</a:t>
          </a:r>
          <a:endParaRPr lang="en-US" sz="1700" kern="1200" dirty="0">
            <a:cs typeface="B Titr" pitchFamily="2" charset="-78"/>
          </a:endParaRPr>
        </a:p>
      </dsp:txBody>
      <dsp:txXfrm>
        <a:off x="4626485" y="3214473"/>
        <a:ext cx="1372507" cy="599569"/>
      </dsp:txXfrm>
    </dsp:sp>
    <dsp:sp modelId="{A908DD94-9707-424C-A16E-27EE47991723}">
      <dsp:nvSpPr>
        <dsp:cNvPr id="0" name=""/>
        <dsp:cNvSpPr/>
      </dsp:nvSpPr>
      <dsp:spPr>
        <a:xfrm>
          <a:off x="4606578" y="472628"/>
          <a:ext cx="3422228" cy="3422228"/>
        </a:xfrm>
        <a:custGeom>
          <a:avLst/>
          <a:gdLst/>
          <a:ahLst/>
          <a:cxnLst/>
          <a:rect l="0" t="0" r="0" b="0"/>
          <a:pathLst>
            <a:path>
              <a:moveTo>
                <a:pt x="278041" y="2646108"/>
              </a:moveTo>
              <a:arcTo wR="1711114" hR="1711114" stAng="8812679" swAng="711057"/>
            </a:path>
          </a:pathLst>
        </a:custGeom>
        <a:noFill/>
        <a:ln w="9525" cap="flat" cmpd="sng" algn="ctr">
          <a:solidFill>
            <a:schemeClr val="accent6">
              <a:hueOff val="0"/>
              <a:satOff val="0"/>
              <a:lumOff val="0"/>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CBCAC435-69E1-41CD-9003-72ED91A507F3}">
      <dsp:nvSpPr>
        <dsp:cNvPr id="0" name=""/>
        <dsp:cNvSpPr/>
      </dsp:nvSpPr>
      <dsp:spPr>
        <a:xfrm>
          <a:off x="3838071" y="2094526"/>
          <a:ext cx="1496268" cy="599569"/>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a-IR" sz="1700" kern="1200" dirty="0" smtClean="0">
              <a:cs typeface="B Titr" pitchFamily="2" charset="-78"/>
            </a:rPr>
            <a:t>بازنگری</a:t>
          </a:r>
          <a:endParaRPr lang="en-US" sz="1700" kern="1200" dirty="0">
            <a:cs typeface="B Titr" pitchFamily="2" charset="-78"/>
          </a:endParaRPr>
        </a:p>
      </dsp:txBody>
      <dsp:txXfrm>
        <a:off x="3838071" y="2094526"/>
        <a:ext cx="1496268" cy="599569"/>
      </dsp:txXfrm>
    </dsp:sp>
    <dsp:sp modelId="{773B7699-9E6F-48E4-8702-EA74F7DBD8CA}">
      <dsp:nvSpPr>
        <dsp:cNvPr id="0" name=""/>
        <dsp:cNvSpPr/>
      </dsp:nvSpPr>
      <dsp:spPr>
        <a:xfrm>
          <a:off x="4543304" y="302438"/>
          <a:ext cx="3422228" cy="3422228"/>
        </a:xfrm>
        <a:custGeom>
          <a:avLst/>
          <a:gdLst/>
          <a:ahLst/>
          <a:cxnLst/>
          <a:rect l="0" t="0" r="0" b="0"/>
          <a:pathLst>
            <a:path>
              <a:moveTo>
                <a:pt x="2492" y="1618788"/>
              </a:moveTo>
              <a:arcTo wR="1711114" hR="1711114" stAng="10985578" swAng="1064147"/>
            </a:path>
          </a:pathLst>
        </a:custGeom>
        <a:noFill/>
        <a:ln w="9525" cap="flat" cmpd="sng" algn="ctr">
          <a:solidFill>
            <a:schemeClr val="accent2">
              <a:hueOff val="0"/>
              <a:satOff val="0"/>
              <a:lumOff val="0"/>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7E375D95-3A7D-4259-BBA1-78C702A8D094}">
      <dsp:nvSpPr>
        <dsp:cNvPr id="0" name=""/>
        <dsp:cNvSpPr/>
      </dsp:nvSpPr>
      <dsp:spPr>
        <a:xfrm>
          <a:off x="4112338" y="646905"/>
          <a:ext cx="1608553" cy="599569"/>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a-IR" sz="1700" kern="1200" dirty="0" smtClean="0">
              <a:cs typeface="B Titr" pitchFamily="2" charset="-78"/>
            </a:rPr>
            <a:t>وضعیت جدید</a:t>
          </a:r>
          <a:endParaRPr lang="en-US" sz="1700" kern="1200" dirty="0">
            <a:cs typeface="B Titr" pitchFamily="2" charset="-78"/>
          </a:endParaRPr>
        </a:p>
      </dsp:txBody>
      <dsp:txXfrm>
        <a:off x="4112338" y="646905"/>
        <a:ext cx="1608553" cy="599569"/>
      </dsp:txXfrm>
    </dsp:sp>
    <dsp:sp modelId="{550A5538-DA77-4F21-95D1-520E1C5F38C2}">
      <dsp:nvSpPr>
        <dsp:cNvPr id="0" name=""/>
        <dsp:cNvSpPr/>
      </dsp:nvSpPr>
      <dsp:spPr>
        <a:xfrm>
          <a:off x="4543304" y="302438"/>
          <a:ext cx="3422228" cy="3422228"/>
        </a:xfrm>
        <a:custGeom>
          <a:avLst/>
          <a:gdLst/>
          <a:ahLst/>
          <a:cxnLst/>
          <a:rect l="0" t="0" r="0" b="0"/>
          <a:pathLst>
            <a:path>
              <a:moveTo>
                <a:pt x="734688" y="305943"/>
              </a:moveTo>
              <a:arcTo wR="1711114" hR="1711114" stAng="14112319" swAng="397066"/>
            </a:path>
          </a:pathLst>
        </a:custGeom>
        <a:noFill/>
        <a:ln w="9525" cap="flat" cmpd="sng" algn="ctr">
          <a:solidFill>
            <a:schemeClr val="accent3">
              <a:hueOff val="0"/>
              <a:satOff val="0"/>
              <a:lumOff val="0"/>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BBA9356-32D3-4844-AEB5-62521854B955}">
      <dsp:nvSpPr>
        <dsp:cNvPr id="0" name=""/>
        <dsp:cNvSpPr/>
      </dsp:nvSpPr>
      <dsp:spPr>
        <a:xfrm>
          <a:off x="0" y="0"/>
          <a:ext cx="5822286" cy="1018222"/>
        </a:xfrm>
        <a:prstGeom prst="rect">
          <a:avLst/>
        </a:prstGeom>
        <a:solidFill>
          <a:schemeClr val="accent2">
            <a:shade val="9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fa-IR" sz="3500" kern="1200" dirty="0" smtClean="0">
              <a:solidFill>
                <a:schemeClr val="bg1"/>
              </a:solidFill>
              <a:cs typeface="B Titr" pitchFamily="2" charset="-78"/>
            </a:rPr>
            <a:t>دکترین </a:t>
          </a:r>
          <a:r>
            <a:rPr lang="fa-IR" sz="3500" kern="1200" dirty="0" smtClean="0">
              <a:solidFill>
                <a:schemeClr val="bg1"/>
              </a:solidFill>
              <a:cs typeface="B Titr" pitchFamily="2" charset="-78"/>
            </a:rPr>
            <a:t>دشمن و </a:t>
          </a:r>
          <a:r>
            <a:rPr lang="fa-IR" sz="3500" kern="1200" dirty="0" smtClean="0">
              <a:solidFill>
                <a:schemeClr val="bg1"/>
              </a:solidFill>
              <a:cs typeface="B Titr" pitchFamily="2" charset="-78"/>
            </a:rPr>
            <a:t>گزینه های روی میز</a:t>
          </a:r>
          <a:endParaRPr lang="en-US" sz="3500" kern="1200" dirty="0"/>
        </a:p>
      </dsp:txBody>
      <dsp:txXfrm>
        <a:off x="0" y="0"/>
        <a:ext cx="5822286" cy="1018222"/>
      </dsp:txXfrm>
    </dsp:sp>
    <dsp:sp modelId="{A76AA94A-513E-4C05-996C-28208CA0CE31}">
      <dsp:nvSpPr>
        <dsp:cNvPr id="0" name=""/>
        <dsp:cNvSpPr/>
      </dsp:nvSpPr>
      <dsp:spPr>
        <a:xfrm>
          <a:off x="710" y="1018222"/>
          <a:ext cx="1164172" cy="2138267"/>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a-IR" sz="2300" kern="1200" dirty="0" smtClean="0">
              <a:cs typeface="B Titr" pitchFamily="2" charset="-78"/>
            </a:rPr>
            <a:t>نظامی</a:t>
          </a:r>
          <a:endParaRPr lang="en-US" sz="2300" kern="1200" dirty="0">
            <a:cs typeface="B Titr" pitchFamily="2" charset="-78"/>
          </a:endParaRPr>
        </a:p>
      </dsp:txBody>
      <dsp:txXfrm>
        <a:off x="710" y="1018222"/>
        <a:ext cx="1164172" cy="2138267"/>
      </dsp:txXfrm>
    </dsp:sp>
    <dsp:sp modelId="{85C1ADBE-A530-4210-9FD8-2F63AC8BF1FB}">
      <dsp:nvSpPr>
        <dsp:cNvPr id="0" name=""/>
        <dsp:cNvSpPr/>
      </dsp:nvSpPr>
      <dsp:spPr>
        <a:xfrm>
          <a:off x="1164883" y="1018222"/>
          <a:ext cx="1164172" cy="213826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a-IR" sz="2300" kern="1200" dirty="0" smtClean="0">
              <a:cs typeface="B Titr" pitchFamily="2" charset="-78"/>
            </a:rPr>
            <a:t>اطلاعاتی</a:t>
          </a:r>
          <a:endParaRPr lang="en-US" sz="2300" kern="1200" dirty="0">
            <a:cs typeface="B Titr" pitchFamily="2" charset="-78"/>
          </a:endParaRPr>
        </a:p>
      </dsp:txBody>
      <dsp:txXfrm>
        <a:off x="1164883" y="1018222"/>
        <a:ext cx="1164172" cy="2138267"/>
      </dsp:txXfrm>
    </dsp:sp>
    <dsp:sp modelId="{A0A98470-88A2-4B26-BF1D-6684A0E51975}">
      <dsp:nvSpPr>
        <dsp:cNvPr id="0" name=""/>
        <dsp:cNvSpPr/>
      </dsp:nvSpPr>
      <dsp:spPr>
        <a:xfrm>
          <a:off x="2329056" y="1018222"/>
          <a:ext cx="1164172" cy="2138267"/>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a-IR" sz="2300" kern="1200" dirty="0" smtClean="0">
              <a:cs typeface="B Titr" pitchFamily="2" charset="-78"/>
            </a:rPr>
            <a:t>سیاسی</a:t>
          </a:r>
          <a:endParaRPr lang="en-US" sz="2300" kern="1200" dirty="0">
            <a:cs typeface="B Titr" pitchFamily="2" charset="-78"/>
          </a:endParaRPr>
        </a:p>
      </dsp:txBody>
      <dsp:txXfrm>
        <a:off x="2329056" y="1018222"/>
        <a:ext cx="1164172" cy="2138267"/>
      </dsp:txXfrm>
    </dsp:sp>
    <dsp:sp modelId="{A8E4FC83-19FF-4F27-BAB3-4703BDF72136}">
      <dsp:nvSpPr>
        <dsp:cNvPr id="0" name=""/>
        <dsp:cNvSpPr/>
      </dsp:nvSpPr>
      <dsp:spPr>
        <a:xfrm>
          <a:off x="3493229" y="1018222"/>
          <a:ext cx="1164172" cy="2138267"/>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a-IR" sz="2300" kern="1200" dirty="0" smtClean="0">
              <a:cs typeface="B Titr" pitchFamily="2" charset="-78"/>
            </a:rPr>
            <a:t>فرهنگی</a:t>
          </a:r>
          <a:endParaRPr lang="en-US" sz="2300" kern="1200" dirty="0">
            <a:cs typeface="B Titr" pitchFamily="2" charset="-78"/>
          </a:endParaRPr>
        </a:p>
      </dsp:txBody>
      <dsp:txXfrm>
        <a:off x="3493229" y="1018222"/>
        <a:ext cx="1164172" cy="2138267"/>
      </dsp:txXfrm>
    </dsp:sp>
    <dsp:sp modelId="{CC5C6FCC-C030-4319-803E-1497414D6695}">
      <dsp:nvSpPr>
        <dsp:cNvPr id="0" name=""/>
        <dsp:cNvSpPr/>
      </dsp:nvSpPr>
      <dsp:spPr>
        <a:xfrm>
          <a:off x="4657402" y="1018222"/>
          <a:ext cx="1164172" cy="2138267"/>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a-IR" sz="2300" kern="1200" dirty="0" smtClean="0">
              <a:cs typeface="B Titr" pitchFamily="2" charset="-78"/>
            </a:rPr>
            <a:t>اقتصادی</a:t>
          </a:r>
          <a:endParaRPr lang="en-US" sz="2300" kern="1200" dirty="0">
            <a:cs typeface="B Titr" pitchFamily="2" charset="-78"/>
          </a:endParaRPr>
        </a:p>
      </dsp:txBody>
      <dsp:txXfrm>
        <a:off x="4657402" y="1018222"/>
        <a:ext cx="1164172" cy="2138267"/>
      </dsp:txXfrm>
    </dsp:sp>
    <dsp:sp modelId="{8D36F49C-EA3F-4E5F-9F0B-E0805A00810C}">
      <dsp:nvSpPr>
        <dsp:cNvPr id="0" name=""/>
        <dsp:cNvSpPr/>
      </dsp:nvSpPr>
      <dsp:spPr>
        <a:xfrm>
          <a:off x="0" y="3156489"/>
          <a:ext cx="5822286" cy="237585"/>
        </a:xfrm>
        <a:prstGeom prst="rect">
          <a:avLst/>
        </a:prstGeom>
        <a:solidFill>
          <a:schemeClr val="accent2">
            <a:shade val="9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DE18D3D-C4D6-470C-95B2-2D93B70778AA}">
      <dsp:nvSpPr>
        <dsp:cNvPr id="0" name=""/>
        <dsp:cNvSpPr/>
      </dsp:nvSpPr>
      <dsp:spPr>
        <a:xfrm>
          <a:off x="1224996" y="1851"/>
          <a:ext cx="5472684" cy="613844"/>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1440" rIns="270688" bIns="91440" numCol="1" spcCol="1270" anchor="ctr" anchorCtr="0">
          <a:noAutofit/>
        </a:bodyPr>
        <a:lstStyle/>
        <a:p>
          <a:pPr lvl="0" algn="ctr" defTabSz="1066800">
            <a:lnSpc>
              <a:spcPct val="90000"/>
            </a:lnSpc>
            <a:spcBef>
              <a:spcPct val="0"/>
            </a:spcBef>
            <a:spcAft>
              <a:spcPct val="35000"/>
            </a:spcAft>
          </a:pPr>
          <a:r>
            <a:rPr lang="fa-IR" sz="2400" b="1" kern="1200" dirty="0" smtClean="0">
              <a:latin typeface="Adobe Arabic" pitchFamily="18" charset="-78"/>
              <a:cs typeface="Adobe Arabic" pitchFamily="18" charset="-78"/>
            </a:rPr>
            <a:t>درک دقیق و شناخت ویژگی های اقتصاد مقاومتی </a:t>
          </a:r>
          <a:endParaRPr lang="en-US" sz="2400" b="1" kern="1200" dirty="0">
            <a:latin typeface="Adobe Arabic" pitchFamily="18" charset="-78"/>
            <a:cs typeface="Adobe Arabic" pitchFamily="18" charset="-78"/>
          </a:endParaRPr>
        </a:p>
      </dsp:txBody>
      <dsp:txXfrm>
        <a:off x="1224996" y="1851"/>
        <a:ext cx="5472684" cy="613844"/>
      </dsp:txXfrm>
    </dsp:sp>
    <dsp:sp modelId="{D486E9C7-A069-4714-9710-E42B30D06C63}">
      <dsp:nvSpPr>
        <dsp:cNvPr id="0" name=""/>
        <dsp:cNvSpPr/>
      </dsp:nvSpPr>
      <dsp:spPr>
        <a:xfrm>
          <a:off x="6390758" y="1851"/>
          <a:ext cx="613844" cy="613844"/>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AF94AC-2360-4B64-B2E4-96B0FCAA7349}">
      <dsp:nvSpPr>
        <dsp:cNvPr id="0" name=""/>
        <dsp:cNvSpPr/>
      </dsp:nvSpPr>
      <dsp:spPr>
        <a:xfrm>
          <a:off x="1224996" y="798933"/>
          <a:ext cx="5472684" cy="613844"/>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1440" rIns="270688" bIns="91440" numCol="1" spcCol="1270" anchor="ctr" anchorCtr="0">
          <a:noAutofit/>
        </a:bodyPr>
        <a:lstStyle/>
        <a:p>
          <a:pPr lvl="0" algn="ctr" defTabSz="1066800">
            <a:lnSpc>
              <a:spcPct val="90000"/>
            </a:lnSpc>
            <a:spcBef>
              <a:spcPct val="0"/>
            </a:spcBef>
            <a:spcAft>
              <a:spcPct val="35000"/>
            </a:spcAft>
          </a:pPr>
          <a:r>
            <a:rPr lang="fa-IR" sz="2400" b="1" kern="1200" dirty="0" smtClean="0">
              <a:latin typeface="Adobe Arabic" pitchFamily="18" charset="-78"/>
              <a:cs typeface="Adobe Arabic" pitchFamily="18" charset="-78"/>
            </a:rPr>
            <a:t>برنامه ریزی ، بستر سازی و تقسیم ماموریت </a:t>
          </a:r>
          <a:endParaRPr lang="en-US" sz="2400" b="1" kern="1200" dirty="0">
            <a:latin typeface="Adobe Arabic" pitchFamily="18" charset="-78"/>
            <a:cs typeface="Adobe Arabic" pitchFamily="18" charset="-78"/>
          </a:endParaRPr>
        </a:p>
      </dsp:txBody>
      <dsp:txXfrm>
        <a:off x="1224996" y="798933"/>
        <a:ext cx="5472684" cy="613844"/>
      </dsp:txXfrm>
    </dsp:sp>
    <dsp:sp modelId="{8483430D-713A-465C-94E4-1913E03D303A}">
      <dsp:nvSpPr>
        <dsp:cNvPr id="0" name=""/>
        <dsp:cNvSpPr/>
      </dsp:nvSpPr>
      <dsp:spPr>
        <a:xfrm>
          <a:off x="6390758" y="798933"/>
          <a:ext cx="613844" cy="613844"/>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FED967-C815-40CD-AC43-319C7BDCE3F0}">
      <dsp:nvSpPr>
        <dsp:cNvPr id="0" name=""/>
        <dsp:cNvSpPr/>
      </dsp:nvSpPr>
      <dsp:spPr>
        <a:xfrm>
          <a:off x="1224996" y="1596015"/>
          <a:ext cx="5472684" cy="613844"/>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1440" rIns="270688" bIns="91440" numCol="1" spcCol="1270" anchor="ctr" anchorCtr="0">
          <a:noAutofit/>
        </a:bodyPr>
        <a:lstStyle/>
        <a:p>
          <a:pPr lvl="0" algn="ctr" defTabSz="1066800">
            <a:lnSpc>
              <a:spcPct val="90000"/>
            </a:lnSpc>
            <a:spcBef>
              <a:spcPct val="0"/>
            </a:spcBef>
            <a:spcAft>
              <a:spcPct val="35000"/>
            </a:spcAft>
          </a:pPr>
          <a:r>
            <a:rPr lang="fa-IR" sz="2400" b="1" kern="1200" dirty="0" smtClean="0">
              <a:latin typeface="Adobe Arabic" pitchFamily="18" charset="-78"/>
              <a:cs typeface="Adobe Arabic" pitchFamily="18" charset="-78"/>
            </a:rPr>
            <a:t>فرهنگ سازی و تبدیل آن به یک گفتمان غالب</a:t>
          </a:r>
          <a:endParaRPr lang="en-US" sz="2400" b="1" kern="1200" dirty="0">
            <a:latin typeface="Adobe Arabic" pitchFamily="18" charset="-78"/>
            <a:cs typeface="Adobe Arabic" pitchFamily="18" charset="-78"/>
          </a:endParaRPr>
        </a:p>
      </dsp:txBody>
      <dsp:txXfrm>
        <a:off x="1224996" y="1596015"/>
        <a:ext cx="5472684" cy="613844"/>
      </dsp:txXfrm>
    </dsp:sp>
    <dsp:sp modelId="{1B341148-143B-42D4-813E-4770019DDB8C}">
      <dsp:nvSpPr>
        <dsp:cNvPr id="0" name=""/>
        <dsp:cNvSpPr/>
      </dsp:nvSpPr>
      <dsp:spPr>
        <a:xfrm>
          <a:off x="6390758" y="1596015"/>
          <a:ext cx="613844" cy="613844"/>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405033-198C-4383-BAA0-1A97C0906D9C}">
      <dsp:nvSpPr>
        <dsp:cNvPr id="0" name=""/>
        <dsp:cNvSpPr/>
      </dsp:nvSpPr>
      <dsp:spPr>
        <a:xfrm>
          <a:off x="1224996" y="2393097"/>
          <a:ext cx="5472684" cy="613844"/>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1440" rIns="270688" bIns="91440" numCol="1" spcCol="1270" anchor="ctr" anchorCtr="0">
          <a:noAutofit/>
        </a:bodyPr>
        <a:lstStyle/>
        <a:p>
          <a:pPr lvl="0" algn="ctr" defTabSz="1066800">
            <a:lnSpc>
              <a:spcPct val="90000"/>
            </a:lnSpc>
            <a:spcBef>
              <a:spcPct val="0"/>
            </a:spcBef>
            <a:spcAft>
              <a:spcPct val="35000"/>
            </a:spcAft>
          </a:pPr>
          <a:r>
            <a:rPr lang="fa-IR" sz="2400" b="1" kern="1200" dirty="0" smtClean="0">
              <a:latin typeface="Adobe Arabic" pitchFamily="18" charset="-78"/>
              <a:cs typeface="Adobe Arabic" pitchFamily="18" charset="-78"/>
            </a:rPr>
            <a:t>بسیج و استفاده از تمام ظرفیت ها </a:t>
          </a:r>
          <a:endParaRPr lang="en-US" sz="2400" b="1" kern="1200" dirty="0">
            <a:latin typeface="Adobe Arabic" pitchFamily="18" charset="-78"/>
            <a:cs typeface="Adobe Arabic" pitchFamily="18" charset="-78"/>
          </a:endParaRPr>
        </a:p>
      </dsp:txBody>
      <dsp:txXfrm>
        <a:off x="1224996" y="2393097"/>
        <a:ext cx="5472684" cy="613844"/>
      </dsp:txXfrm>
    </dsp:sp>
    <dsp:sp modelId="{AEF5D631-A1BD-4DE2-AF68-E6D3CCDB78F5}">
      <dsp:nvSpPr>
        <dsp:cNvPr id="0" name=""/>
        <dsp:cNvSpPr/>
      </dsp:nvSpPr>
      <dsp:spPr>
        <a:xfrm>
          <a:off x="6390758" y="2393097"/>
          <a:ext cx="613844" cy="613844"/>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2C4F67-A601-4138-834A-3CBBDBB58F39}">
      <dsp:nvSpPr>
        <dsp:cNvPr id="0" name=""/>
        <dsp:cNvSpPr/>
      </dsp:nvSpPr>
      <dsp:spPr>
        <a:xfrm>
          <a:off x="1224996" y="3190178"/>
          <a:ext cx="5472684" cy="613844"/>
        </a:xfrm>
        <a:prstGeom prst="homePlat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1440" rIns="270688" bIns="91440" numCol="1" spcCol="1270" anchor="ctr" anchorCtr="0">
          <a:noAutofit/>
        </a:bodyPr>
        <a:lstStyle/>
        <a:p>
          <a:pPr lvl="0" algn="ctr" defTabSz="1066800">
            <a:lnSpc>
              <a:spcPct val="90000"/>
            </a:lnSpc>
            <a:spcBef>
              <a:spcPct val="0"/>
            </a:spcBef>
            <a:spcAft>
              <a:spcPct val="35000"/>
            </a:spcAft>
          </a:pPr>
          <a:r>
            <a:rPr lang="fa-IR" sz="2400" b="1" kern="1200" dirty="0" smtClean="0">
              <a:latin typeface="Adobe Arabic" pitchFamily="18" charset="-78"/>
              <a:cs typeface="Adobe Arabic" pitchFamily="18" charset="-78"/>
            </a:rPr>
            <a:t>بررسی دقیق تهدیدها دشمن خارجی و اخلالگران اقتصادی </a:t>
          </a:r>
          <a:endParaRPr lang="en-US" sz="2400" b="1" kern="1200" dirty="0">
            <a:latin typeface="Adobe Arabic" pitchFamily="18" charset="-78"/>
            <a:cs typeface="Adobe Arabic" pitchFamily="18" charset="-78"/>
          </a:endParaRPr>
        </a:p>
      </dsp:txBody>
      <dsp:txXfrm>
        <a:off x="1224996" y="3190178"/>
        <a:ext cx="5472684" cy="613844"/>
      </dsp:txXfrm>
    </dsp:sp>
    <dsp:sp modelId="{23A1E869-C8A4-4E3F-8526-35F7083B327B}">
      <dsp:nvSpPr>
        <dsp:cNvPr id="0" name=""/>
        <dsp:cNvSpPr/>
      </dsp:nvSpPr>
      <dsp:spPr>
        <a:xfrm>
          <a:off x="6390758" y="3190178"/>
          <a:ext cx="613844" cy="613844"/>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357710-0DC9-43C9-8AC3-3E3286731679}">
      <dsp:nvSpPr>
        <dsp:cNvPr id="0" name=""/>
        <dsp:cNvSpPr/>
      </dsp:nvSpPr>
      <dsp:spPr>
        <a:xfrm>
          <a:off x="1224996" y="3987260"/>
          <a:ext cx="5472684" cy="613844"/>
        </a:xfrm>
        <a:prstGeom prst="homePlat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1440" rIns="270688" bIns="91440" numCol="1" spcCol="1270" anchor="ctr" anchorCtr="0">
          <a:noAutofit/>
        </a:bodyPr>
        <a:lstStyle/>
        <a:p>
          <a:pPr lvl="0" algn="ctr" defTabSz="1066800">
            <a:lnSpc>
              <a:spcPct val="90000"/>
            </a:lnSpc>
            <a:spcBef>
              <a:spcPct val="0"/>
            </a:spcBef>
            <a:spcAft>
              <a:spcPct val="35000"/>
            </a:spcAft>
          </a:pPr>
          <a:r>
            <a:rPr lang="fa-IR" sz="2400" b="1" kern="1200" dirty="0" smtClean="0">
              <a:latin typeface="Adobe Arabic" pitchFamily="18" charset="-78"/>
              <a:cs typeface="Adobe Arabic" pitchFamily="18" charset="-78"/>
            </a:rPr>
            <a:t>مبارزه جدی با مفاسد اقتصادی و رانت و ویژه خواری</a:t>
          </a:r>
          <a:endParaRPr lang="en-US" sz="2400" b="1" kern="1200" dirty="0">
            <a:latin typeface="Adobe Arabic" pitchFamily="18" charset="-78"/>
            <a:cs typeface="Adobe Arabic" pitchFamily="18" charset="-78"/>
          </a:endParaRPr>
        </a:p>
      </dsp:txBody>
      <dsp:txXfrm>
        <a:off x="1224996" y="3987260"/>
        <a:ext cx="5472684" cy="613844"/>
      </dsp:txXfrm>
    </dsp:sp>
    <dsp:sp modelId="{2A6B165E-031A-49CF-B27D-A346C73AE47F}">
      <dsp:nvSpPr>
        <dsp:cNvPr id="0" name=""/>
        <dsp:cNvSpPr/>
      </dsp:nvSpPr>
      <dsp:spPr>
        <a:xfrm>
          <a:off x="6390758" y="3987260"/>
          <a:ext cx="613844" cy="613844"/>
        </a:xfrm>
        <a:prstGeom prst="ellipse">
          <a:avLst/>
        </a:prstGeom>
        <a:blipFill rotWithShape="0">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301E229-5575-45A5-8FFB-A7328547766C}">
      <dsp:nvSpPr>
        <dsp:cNvPr id="0" name=""/>
        <dsp:cNvSpPr/>
      </dsp:nvSpPr>
      <dsp:spPr>
        <a:xfrm>
          <a:off x="5135951" y="-88166"/>
          <a:ext cx="1806072" cy="75430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a-IR" sz="1800" kern="1200" dirty="0" smtClean="0">
              <a:latin typeface="Adobe Arabic" pitchFamily="18" charset="-78"/>
              <a:cs typeface="B Titr" pitchFamily="2" charset="-78"/>
            </a:rPr>
            <a:t>دانش بنیان</a:t>
          </a:r>
          <a:endParaRPr lang="en-US" sz="1800" kern="1200" dirty="0">
            <a:latin typeface="Adobe Arabic" pitchFamily="18" charset="-78"/>
            <a:cs typeface="B Titr" pitchFamily="2" charset="-78"/>
          </a:endParaRPr>
        </a:p>
      </dsp:txBody>
      <dsp:txXfrm>
        <a:off x="5135951" y="-88166"/>
        <a:ext cx="1806072" cy="754302"/>
      </dsp:txXfrm>
    </dsp:sp>
    <dsp:sp modelId="{921932B2-644B-40F4-84D6-FC20A4C881F9}">
      <dsp:nvSpPr>
        <dsp:cNvPr id="0" name=""/>
        <dsp:cNvSpPr/>
      </dsp:nvSpPr>
      <dsp:spPr>
        <a:xfrm>
          <a:off x="5508721" y="-3769824"/>
          <a:ext cx="4389519" cy="4389519"/>
        </a:xfrm>
        <a:custGeom>
          <a:avLst/>
          <a:gdLst/>
          <a:ahLst/>
          <a:cxnLst/>
          <a:rect l="0" t="0" r="0" b="0"/>
          <a:pathLst>
            <a:path>
              <a:moveTo>
                <a:pt x="1431867" y="4252663"/>
              </a:moveTo>
              <a:arcTo wR="2194759" hR="2194759" stAng="6620425" swAng="234939"/>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45BCE8E-0C91-4F75-BDCC-E2E325DFDC3A}">
      <dsp:nvSpPr>
        <dsp:cNvPr id="0" name=""/>
        <dsp:cNvSpPr/>
      </dsp:nvSpPr>
      <dsp:spPr>
        <a:xfrm>
          <a:off x="6546716" y="425309"/>
          <a:ext cx="1806072" cy="754302"/>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a-IR" sz="1800" kern="1200" dirty="0" smtClean="0">
              <a:latin typeface="Adobe Arabic" pitchFamily="18" charset="-78"/>
              <a:cs typeface="B Titr" pitchFamily="2" charset="-78"/>
            </a:rPr>
            <a:t>مولد ثروت</a:t>
          </a:r>
          <a:endParaRPr lang="en-US" sz="1800" kern="1200" dirty="0">
            <a:latin typeface="Adobe Arabic" pitchFamily="18" charset="-78"/>
            <a:cs typeface="B Titr" pitchFamily="2" charset="-78"/>
          </a:endParaRPr>
        </a:p>
      </dsp:txBody>
      <dsp:txXfrm>
        <a:off x="6546716" y="425309"/>
        <a:ext cx="1806072" cy="754302"/>
      </dsp:txXfrm>
    </dsp:sp>
    <dsp:sp modelId="{6510FF47-F361-404C-A2F1-067CA431403C}">
      <dsp:nvSpPr>
        <dsp:cNvPr id="0" name=""/>
        <dsp:cNvSpPr/>
      </dsp:nvSpPr>
      <dsp:spPr>
        <a:xfrm>
          <a:off x="3844227" y="288984"/>
          <a:ext cx="4389519" cy="4389519"/>
        </a:xfrm>
        <a:custGeom>
          <a:avLst/>
          <a:gdLst/>
          <a:ahLst/>
          <a:cxnLst/>
          <a:rect l="0" t="0" r="0" b="0"/>
          <a:pathLst>
            <a:path>
              <a:moveTo>
                <a:pt x="3963716" y="895620"/>
              </a:moveTo>
              <a:arcTo wR="2194759" hR="2194759" stAng="19422365" swAng="955220"/>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0E37BC9-4436-4FBD-B06E-F89D347A912A}">
      <dsp:nvSpPr>
        <dsp:cNvPr id="0" name=""/>
        <dsp:cNvSpPr/>
      </dsp:nvSpPr>
      <dsp:spPr>
        <a:xfrm>
          <a:off x="7297368" y="1725476"/>
          <a:ext cx="1806072" cy="754302"/>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a-IR" sz="1800" kern="1200" dirty="0" smtClean="0">
              <a:latin typeface="Adobe Arabic" pitchFamily="18" charset="-78"/>
              <a:cs typeface="B Titr" pitchFamily="2" charset="-78"/>
            </a:rPr>
            <a:t>بومی و خود اتکا</a:t>
          </a:r>
          <a:endParaRPr lang="en-US" sz="1800" kern="1200" dirty="0" smtClean="0">
            <a:latin typeface="Adobe Arabic" pitchFamily="18" charset="-78"/>
            <a:cs typeface="B Titr" pitchFamily="2" charset="-78"/>
          </a:endParaRPr>
        </a:p>
      </dsp:txBody>
      <dsp:txXfrm>
        <a:off x="7297368" y="1725476"/>
        <a:ext cx="1806072" cy="754302"/>
      </dsp:txXfrm>
    </dsp:sp>
    <dsp:sp modelId="{8DD849BF-B95E-483E-981F-37D1485C92BD}">
      <dsp:nvSpPr>
        <dsp:cNvPr id="0" name=""/>
        <dsp:cNvSpPr/>
      </dsp:nvSpPr>
      <dsp:spPr>
        <a:xfrm>
          <a:off x="3844227" y="288984"/>
          <a:ext cx="4389519" cy="4389519"/>
        </a:xfrm>
        <a:custGeom>
          <a:avLst/>
          <a:gdLst/>
          <a:ahLst/>
          <a:cxnLst/>
          <a:rect l="0" t="0" r="0" b="0"/>
          <a:pathLst>
            <a:path>
              <a:moveTo>
                <a:pt x="4389517" y="2198138"/>
              </a:moveTo>
              <a:arcTo wR="2194759" hR="2194759" stAng="21605292" swAng="1132628"/>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3B0EADF-8998-4261-A5AF-FA98C07D1CB9}">
      <dsp:nvSpPr>
        <dsp:cNvPr id="0" name=""/>
        <dsp:cNvSpPr/>
      </dsp:nvSpPr>
      <dsp:spPr>
        <a:xfrm>
          <a:off x="7036669" y="3203972"/>
          <a:ext cx="1806072" cy="754302"/>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ct val="35000"/>
            </a:spcAft>
          </a:pPr>
          <a:r>
            <a:rPr lang="fa-IR" sz="1600" kern="1200" dirty="0" smtClean="0">
              <a:latin typeface="Adobe Arabic" pitchFamily="18" charset="-78"/>
              <a:cs typeface="B Titr" pitchFamily="2" charset="-78"/>
            </a:rPr>
            <a:t>مردم محور                    ( بویژه جوانان)</a:t>
          </a:r>
          <a:endParaRPr lang="en-US" sz="1600" kern="1200" dirty="0">
            <a:latin typeface="Adobe Arabic" pitchFamily="18" charset="-78"/>
            <a:cs typeface="B Titr" pitchFamily="2" charset="-78"/>
          </a:endParaRPr>
        </a:p>
      </dsp:txBody>
      <dsp:txXfrm>
        <a:off x="7036669" y="3203972"/>
        <a:ext cx="1806072" cy="754302"/>
      </dsp:txXfrm>
    </dsp:sp>
    <dsp:sp modelId="{76D98C4E-DCA6-402E-9A7F-948D4F419919}">
      <dsp:nvSpPr>
        <dsp:cNvPr id="0" name=""/>
        <dsp:cNvSpPr/>
      </dsp:nvSpPr>
      <dsp:spPr>
        <a:xfrm>
          <a:off x="3290310" y="1505699"/>
          <a:ext cx="4389519" cy="4389519"/>
        </a:xfrm>
        <a:custGeom>
          <a:avLst/>
          <a:gdLst/>
          <a:ahLst/>
          <a:cxnLst/>
          <a:rect l="0" t="0" r="0" b="0"/>
          <a:pathLst>
            <a:path>
              <a:moveTo>
                <a:pt x="4374178" y="2453806"/>
              </a:moveTo>
              <a:arcTo wR="2194759" hR="2194759" stAng="406703" swAng="190173"/>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17D28F9-6244-41FA-B1C8-29419F588074}">
      <dsp:nvSpPr>
        <dsp:cNvPr id="0" name=""/>
        <dsp:cNvSpPr/>
      </dsp:nvSpPr>
      <dsp:spPr>
        <a:xfrm>
          <a:off x="6248401" y="4080831"/>
          <a:ext cx="1806072" cy="754302"/>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a-IR" sz="1600" kern="1200" dirty="0" smtClean="0">
              <a:latin typeface="Adobe Arabic" pitchFamily="18" charset="-78"/>
              <a:cs typeface="B Titr" pitchFamily="2" charset="-78"/>
            </a:rPr>
            <a:t>منعطف و چند لایه</a:t>
          </a:r>
          <a:endParaRPr lang="en-US" sz="1600" kern="1200" dirty="0">
            <a:latin typeface="Adobe Arabic" pitchFamily="18" charset="-78"/>
            <a:cs typeface="B Titr" pitchFamily="2" charset="-78"/>
          </a:endParaRPr>
        </a:p>
      </dsp:txBody>
      <dsp:txXfrm>
        <a:off x="6248401" y="4080831"/>
        <a:ext cx="1806072" cy="754302"/>
      </dsp:txXfrm>
    </dsp:sp>
    <dsp:sp modelId="{00BFF550-7573-4B3D-B85B-45F935228A55}">
      <dsp:nvSpPr>
        <dsp:cNvPr id="0" name=""/>
        <dsp:cNvSpPr/>
      </dsp:nvSpPr>
      <dsp:spPr>
        <a:xfrm>
          <a:off x="4134459" y="352105"/>
          <a:ext cx="4389519" cy="4389519"/>
        </a:xfrm>
        <a:custGeom>
          <a:avLst/>
          <a:gdLst/>
          <a:ahLst/>
          <a:cxnLst/>
          <a:rect l="0" t="0" r="0" b="0"/>
          <a:pathLst>
            <a:path>
              <a:moveTo>
                <a:pt x="2110648" y="4387907"/>
              </a:moveTo>
              <a:arcTo wR="2194759" hR="2194759" stAng="5531779" swAng="506423"/>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85FFA96-18C2-4848-8A7C-1F4D329A7FA2}">
      <dsp:nvSpPr>
        <dsp:cNvPr id="0" name=""/>
        <dsp:cNvSpPr/>
      </dsp:nvSpPr>
      <dsp:spPr>
        <a:xfrm>
          <a:off x="4114797" y="4080836"/>
          <a:ext cx="1806072" cy="75430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a-IR" sz="1800" kern="1200" dirty="0" smtClean="0">
              <a:latin typeface="Adobe Arabic" pitchFamily="18" charset="-78"/>
              <a:cs typeface="B Titr" pitchFamily="2" charset="-78"/>
            </a:rPr>
            <a:t>صادرات نگر</a:t>
          </a:r>
          <a:endParaRPr lang="en-US" sz="1800" kern="1200" dirty="0">
            <a:latin typeface="Adobe Arabic" pitchFamily="18" charset="-78"/>
            <a:cs typeface="B Titr" pitchFamily="2" charset="-78"/>
          </a:endParaRPr>
        </a:p>
      </dsp:txBody>
      <dsp:txXfrm>
        <a:off x="4114797" y="4080836"/>
        <a:ext cx="1806072" cy="754302"/>
      </dsp:txXfrm>
    </dsp:sp>
    <dsp:sp modelId="{26BE27EF-96D8-4418-BED9-ADCB28D3E2B1}">
      <dsp:nvSpPr>
        <dsp:cNvPr id="0" name=""/>
        <dsp:cNvSpPr/>
      </dsp:nvSpPr>
      <dsp:spPr>
        <a:xfrm>
          <a:off x="4096805" y="628067"/>
          <a:ext cx="4389519" cy="4389519"/>
        </a:xfrm>
        <a:custGeom>
          <a:avLst/>
          <a:gdLst/>
          <a:ahLst/>
          <a:cxnLst/>
          <a:rect l="0" t="0" r="0" b="0"/>
          <a:pathLst>
            <a:path>
              <a:moveTo>
                <a:pt x="395482" y="3451570"/>
              </a:moveTo>
              <a:arcTo wR="2194759" hR="2194759" stAng="8703923" swAng="224527"/>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372768-A6F1-437A-9313-E6468DB468F0}">
      <dsp:nvSpPr>
        <dsp:cNvPr id="0" name=""/>
        <dsp:cNvSpPr/>
      </dsp:nvSpPr>
      <dsp:spPr>
        <a:xfrm>
          <a:off x="3235233" y="3203972"/>
          <a:ext cx="1806072" cy="754302"/>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a-IR" sz="1800" kern="1200" dirty="0" smtClean="0">
              <a:latin typeface="Adobe Arabic" pitchFamily="18" charset="-78"/>
              <a:cs typeface="B Titr" pitchFamily="2" charset="-78"/>
            </a:rPr>
            <a:t>اخلاق  محور</a:t>
          </a:r>
          <a:endParaRPr lang="en-US" sz="1800" kern="1200" dirty="0">
            <a:latin typeface="Adobe Arabic" pitchFamily="18" charset="-78"/>
            <a:cs typeface="B Titr" pitchFamily="2" charset="-78"/>
          </a:endParaRPr>
        </a:p>
      </dsp:txBody>
      <dsp:txXfrm>
        <a:off x="3235233" y="3203972"/>
        <a:ext cx="1806072" cy="754302"/>
      </dsp:txXfrm>
    </dsp:sp>
    <dsp:sp modelId="{CB3131D8-21CC-4C32-9836-2A0FD95505C5}">
      <dsp:nvSpPr>
        <dsp:cNvPr id="0" name=""/>
        <dsp:cNvSpPr/>
      </dsp:nvSpPr>
      <dsp:spPr>
        <a:xfrm>
          <a:off x="3844227" y="288984"/>
          <a:ext cx="4389519" cy="4389519"/>
        </a:xfrm>
        <a:custGeom>
          <a:avLst/>
          <a:gdLst/>
          <a:ahLst/>
          <a:cxnLst/>
          <a:rect l="0" t="0" r="0" b="0"/>
          <a:pathLst>
            <a:path>
              <a:moveTo>
                <a:pt x="119141" y="2908048"/>
              </a:moveTo>
              <a:arcTo wR="2194759" hR="2194759" stAng="9662080" swAng="113262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6B3C3B5-EB2C-4C8D-9514-A51C065BE45F}">
      <dsp:nvSpPr>
        <dsp:cNvPr id="0" name=""/>
        <dsp:cNvSpPr/>
      </dsp:nvSpPr>
      <dsp:spPr>
        <a:xfrm>
          <a:off x="2936159" y="1725476"/>
          <a:ext cx="1882823" cy="754302"/>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a-IR" sz="1800" kern="1200" dirty="0" smtClean="0">
              <a:latin typeface="Adobe Arabic" pitchFamily="18" charset="-78"/>
              <a:cs typeface="B Titr" pitchFamily="2" charset="-78"/>
            </a:rPr>
            <a:t>عدالت محور</a:t>
          </a:r>
          <a:endParaRPr lang="en-US" sz="1800" kern="1200" dirty="0" smtClean="0">
            <a:latin typeface="Adobe Arabic" pitchFamily="18" charset="-78"/>
            <a:cs typeface="B Titr" pitchFamily="2" charset="-78"/>
          </a:endParaRPr>
        </a:p>
      </dsp:txBody>
      <dsp:txXfrm>
        <a:off x="2936159" y="1725476"/>
        <a:ext cx="1882823" cy="754302"/>
      </dsp:txXfrm>
    </dsp:sp>
    <dsp:sp modelId="{35C39491-78D3-404F-A0D2-E90F3C0DC1FF}">
      <dsp:nvSpPr>
        <dsp:cNvPr id="0" name=""/>
        <dsp:cNvSpPr/>
      </dsp:nvSpPr>
      <dsp:spPr>
        <a:xfrm>
          <a:off x="3844227" y="288984"/>
          <a:ext cx="4389519" cy="4389519"/>
        </a:xfrm>
        <a:custGeom>
          <a:avLst/>
          <a:gdLst/>
          <a:ahLst/>
          <a:cxnLst/>
          <a:rect l="0" t="0" r="0" b="0"/>
          <a:pathLst>
            <a:path>
              <a:moveTo>
                <a:pt x="137298" y="1430675"/>
              </a:moveTo>
              <a:arcTo wR="2194759" hR="2194759" stAng="12022416" swAng="955220"/>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DA84F10-FC58-4E9F-B42D-2724466B14AB}">
      <dsp:nvSpPr>
        <dsp:cNvPr id="0" name=""/>
        <dsp:cNvSpPr/>
      </dsp:nvSpPr>
      <dsp:spPr>
        <a:xfrm>
          <a:off x="3725187" y="425309"/>
          <a:ext cx="1806072" cy="754302"/>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a-IR" sz="1800" kern="1200" dirty="0" smtClean="0">
              <a:latin typeface="Adobe Arabic" pitchFamily="18" charset="-78"/>
              <a:cs typeface="B Titr" pitchFamily="2" charset="-78"/>
            </a:rPr>
            <a:t>دین مدار</a:t>
          </a:r>
          <a:endParaRPr lang="en-US" sz="1800" kern="1200" dirty="0">
            <a:latin typeface="Adobe Arabic" pitchFamily="18" charset="-78"/>
            <a:cs typeface="B Titr" pitchFamily="2" charset="-78"/>
          </a:endParaRPr>
        </a:p>
      </dsp:txBody>
      <dsp:txXfrm>
        <a:off x="3725187" y="425309"/>
        <a:ext cx="1806072" cy="754302"/>
      </dsp:txXfrm>
    </dsp:sp>
    <dsp:sp modelId="{2EAC1C2B-78FE-412A-8B44-185B4C65C641}">
      <dsp:nvSpPr>
        <dsp:cNvPr id="0" name=""/>
        <dsp:cNvSpPr/>
      </dsp:nvSpPr>
      <dsp:spPr>
        <a:xfrm>
          <a:off x="2179734" y="-3769824"/>
          <a:ext cx="4389519" cy="4389519"/>
        </a:xfrm>
        <a:custGeom>
          <a:avLst/>
          <a:gdLst/>
          <a:ahLst/>
          <a:cxnLst/>
          <a:rect l="0" t="0" r="0" b="0"/>
          <a:pathLst>
            <a:path>
              <a:moveTo>
                <a:pt x="3096401" y="4195763"/>
              </a:moveTo>
              <a:arcTo wR="2194759" hR="2194759" stAng="3944636" swAng="234939"/>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7290FB6-0047-4AB6-AAA4-24460C167274}">
      <dsp:nvSpPr>
        <dsp:cNvPr id="0" name=""/>
        <dsp:cNvSpPr/>
      </dsp:nvSpPr>
      <dsp:spPr>
        <a:xfrm>
          <a:off x="1797194" y="-346410"/>
          <a:ext cx="5012256" cy="5012256"/>
        </a:xfrm>
        <a:prstGeom prst="circularArrow">
          <a:avLst>
            <a:gd name="adj1" fmla="val 5544"/>
            <a:gd name="adj2" fmla="val 330680"/>
            <a:gd name="adj3" fmla="val 13685048"/>
            <a:gd name="adj4" fmla="val 17441524"/>
            <a:gd name="adj5" fmla="val 5757"/>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DC05EBB7-1705-4285-B072-DB1EBD28C9D9}">
      <dsp:nvSpPr>
        <dsp:cNvPr id="0" name=""/>
        <dsp:cNvSpPr/>
      </dsp:nvSpPr>
      <dsp:spPr>
        <a:xfrm>
          <a:off x="3084120" y="4595"/>
          <a:ext cx="2438405" cy="592763"/>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Titr" panose="00000700000000000000" pitchFamily="2" charset="-78"/>
            </a:rPr>
            <a:t>ایجاد تحرک و پویایی در اقتصاد کشور</a:t>
          </a:r>
          <a:endParaRPr lang="en-US" sz="1400" kern="1200" dirty="0">
            <a:cs typeface="B Titr" panose="00000700000000000000" pitchFamily="2" charset="-78"/>
          </a:endParaRPr>
        </a:p>
      </dsp:txBody>
      <dsp:txXfrm>
        <a:off x="3084120" y="4595"/>
        <a:ext cx="2438405" cy="592763"/>
      </dsp:txXfrm>
    </dsp:sp>
    <dsp:sp modelId="{0F02EFBA-B574-4DA7-B6A5-768EE82F919B}">
      <dsp:nvSpPr>
        <dsp:cNvPr id="0" name=""/>
        <dsp:cNvSpPr/>
      </dsp:nvSpPr>
      <dsp:spPr>
        <a:xfrm>
          <a:off x="5115731" y="685798"/>
          <a:ext cx="1846708" cy="592763"/>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Titr" panose="00000700000000000000" pitchFamily="2" charset="-78"/>
            </a:rPr>
            <a:t>توانایی مقاومت در برابر عوامل تهدیدزا</a:t>
          </a:r>
          <a:endParaRPr lang="en-US" sz="1400" kern="1200" dirty="0">
            <a:cs typeface="B Titr" panose="00000700000000000000" pitchFamily="2" charset="-78"/>
          </a:endParaRPr>
        </a:p>
      </dsp:txBody>
      <dsp:txXfrm>
        <a:off x="5115731" y="685798"/>
        <a:ext cx="1846708" cy="592763"/>
      </dsp:txXfrm>
    </dsp:sp>
    <dsp:sp modelId="{28F0A1D2-7B18-4D85-9590-396C5E559763}">
      <dsp:nvSpPr>
        <dsp:cNvPr id="0" name=""/>
        <dsp:cNvSpPr/>
      </dsp:nvSpPr>
      <dsp:spPr>
        <a:xfrm>
          <a:off x="5435304" y="1481518"/>
          <a:ext cx="1801658" cy="592763"/>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Titr" panose="00000700000000000000" pitchFamily="2" charset="-78"/>
            </a:rPr>
            <a:t>تکیه بر ظرفیت های داخلی </a:t>
          </a:r>
          <a:endParaRPr lang="en-US" sz="1400" kern="1200" dirty="0">
            <a:cs typeface="B Titr" panose="00000700000000000000" pitchFamily="2" charset="-78"/>
          </a:endParaRPr>
        </a:p>
      </dsp:txBody>
      <dsp:txXfrm>
        <a:off x="5435304" y="1481518"/>
        <a:ext cx="1801658" cy="592763"/>
      </dsp:txXfrm>
    </dsp:sp>
    <dsp:sp modelId="{59D9F9CE-8967-4550-93F3-C3069797861C}">
      <dsp:nvSpPr>
        <dsp:cNvPr id="0" name=""/>
        <dsp:cNvSpPr/>
      </dsp:nvSpPr>
      <dsp:spPr>
        <a:xfrm>
          <a:off x="5554726" y="2633277"/>
          <a:ext cx="1804918" cy="592763"/>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Titr" panose="00000700000000000000" pitchFamily="2" charset="-78"/>
            </a:rPr>
            <a:t>رویکرد جهادی </a:t>
          </a:r>
          <a:endParaRPr lang="en-US" sz="1400" kern="1200" dirty="0">
            <a:cs typeface="B Titr" panose="00000700000000000000" pitchFamily="2" charset="-78"/>
          </a:endParaRPr>
        </a:p>
      </dsp:txBody>
      <dsp:txXfrm>
        <a:off x="5554726" y="2633277"/>
        <a:ext cx="1804918" cy="592763"/>
      </dsp:txXfrm>
    </dsp:sp>
    <dsp:sp modelId="{334C161F-CEF0-44B4-9864-43D3FE7DA74B}">
      <dsp:nvSpPr>
        <dsp:cNvPr id="0" name=""/>
        <dsp:cNvSpPr/>
      </dsp:nvSpPr>
      <dsp:spPr>
        <a:xfrm>
          <a:off x="4835230" y="3642488"/>
          <a:ext cx="1557688" cy="592763"/>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Titr" panose="00000700000000000000" pitchFamily="2" charset="-78"/>
            </a:rPr>
            <a:t>مردم‌محوری</a:t>
          </a:r>
          <a:endParaRPr lang="en-US" sz="1400" kern="1200" dirty="0">
            <a:cs typeface="B Titr" panose="00000700000000000000" pitchFamily="2" charset="-78"/>
          </a:endParaRPr>
        </a:p>
      </dsp:txBody>
      <dsp:txXfrm>
        <a:off x="4835230" y="3642488"/>
        <a:ext cx="1557688" cy="592763"/>
      </dsp:txXfrm>
    </dsp:sp>
    <dsp:sp modelId="{F721B021-C5D5-4312-84AB-8656E7D4E2CB}">
      <dsp:nvSpPr>
        <dsp:cNvPr id="0" name=""/>
        <dsp:cNvSpPr/>
      </dsp:nvSpPr>
      <dsp:spPr>
        <a:xfrm>
          <a:off x="3432926" y="4279440"/>
          <a:ext cx="1740793" cy="592763"/>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Titr" panose="00000700000000000000" pitchFamily="2" charset="-78"/>
            </a:rPr>
            <a:t>امنیت اقلام راهبردی و اساسی</a:t>
          </a:r>
          <a:endParaRPr lang="en-US" sz="1400" kern="1200" dirty="0">
            <a:cs typeface="B Titr" panose="00000700000000000000" pitchFamily="2" charset="-78"/>
          </a:endParaRPr>
        </a:p>
      </dsp:txBody>
      <dsp:txXfrm>
        <a:off x="3432926" y="4279440"/>
        <a:ext cx="1740793" cy="592763"/>
      </dsp:txXfrm>
    </dsp:sp>
    <dsp:sp modelId="{BA2E2178-5912-4D53-99DB-C19E83F6DE87}">
      <dsp:nvSpPr>
        <dsp:cNvPr id="0" name=""/>
        <dsp:cNvSpPr/>
      </dsp:nvSpPr>
      <dsp:spPr>
        <a:xfrm>
          <a:off x="2092054" y="3566292"/>
          <a:ext cx="1710064" cy="592763"/>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Titr" panose="00000700000000000000" pitchFamily="2" charset="-78"/>
            </a:rPr>
            <a:t>کاهش وابستگی به نفت</a:t>
          </a:r>
          <a:endParaRPr lang="en-US" sz="1400" kern="1200" dirty="0">
            <a:cs typeface="B Titr" panose="00000700000000000000" pitchFamily="2" charset="-78"/>
          </a:endParaRPr>
        </a:p>
      </dsp:txBody>
      <dsp:txXfrm>
        <a:off x="2092054" y="3566292"/>
        <a:ext cx="1710064" cy="592763"/>
      </dsp:txXfrm>
    </dsp:sp>
    <dsp:sp modelId="{4946760A-1A3F-475B-A994-C4E32CDB01EB}">
      <dsp:nvSpPr>
        <dsp:cNvPr id="0" name=""/>
        <dsp:cNvSpPr/>
      </dsp:nvSpPr>
      <dsp:spPr>
        <a:xfrm>
          <a:off x="1363723" y="2595822"/>
          <a:ext cx="1644611" cy="592763"/>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Titr" panose="00000700000000000000" pitchFamily="2" charset="-78"/>
            </a:rPr>
            <a:t>اصلاح الگوی مصرف</a:t>
          </a:r>
          <a:endParaRPr lang="en-US" sz="1400" kern="1200" dirty="0">
            <a:cs typeface="B Titr" panose="00000700000000000000" pitchFamily="2" charset="-78"/>
          </a:endParaRPr>
        </a:p>
      </dsp:txBody>
      <dsp:txXfrm>
        <a:off x="1363723" y="2595822"/>
        <a:ext cx="1644611" cy="592763"/>
      </dsp:txXfrm>
    </dsp:sp>
    <dsp:sp modelId="{49328374-5E2E-409A-AB53-D9D715AA73B8}">
      <dsp:nvSpPr>
        <dsp:cNvPr id="0" name=""/>
        <dsp:cNvSpPr/>
      </dsp:nvSpPr>
      <dsp:spPr>
        <a:xfrm>
          <a:off x="1464787" y="1481518"/>
          <a:ext cx="1611452" cy="592763"/>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Titr" panose="00000700000000000000" pitchFamily="2" charset="-78"/>
            </a:rPr>
            <a:t>فساد ستیزی </a:t>
          </a:r>
          <a:endParaRPr lang="en-US" sz="1400" kern="1200" dirty="0">
            <a:cs typeface="B Titr" panose="00000700000000000000" pitchFamily="2" charset="-78"/>
          </a:endParaRPr>
        </a:p>
      </dsp:txBody>
      <dsp:txXfrm>
        <a:off x="1464787" y="1481518"/>
        <a:ext cx="1611452" cy="592763"/>
      </dsp:txXfrm>
    </dsp:sp>
    <dsp:sp modelId="{6EAFAF09-2D0A-4E5F-AEF6-07290B5ACA74}">
      <dsp:nvSpPr>
        <dsp:cNvPr id="0" name=""/>
        <dsp:cNvSpPr/>
      </dsp:nvSpPr>
      <dsp:spPr>
        <a:xfrm>
          <a:off x="1720388" y="685799"/>
          <a:ext cx="1660651" cy="592763"/>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cs typeface="B Titr" panose="00000700000000000000" pitchFamily="2" charset="-78"/>
            </a:rPr>
            <a:t>‌</a:t>
          </a:r>
          <a:r>
            <a:rPr lang="fa-IR" sz="1400" kern="1200" dirty="0" smtClean="0">
              <a:cs typeface="B Titr" panose="00000700000000000000" pitchFamily="2" charset="-78"/>
            </a:rPr>
            <a:t>دانش محوری </a:t>
          </a:r>
          <a:endParaRPr lang="en-US" sz="1400" kern="1200" dirty="0">
            <a:cs typeface="B Titr" panose="00000700000000000000" pitchFamily="2" charset="-78"/>
          </a:endParaRPr>
        </a:p>
      </dsp:txBody>
      <dsp:txXfrm>
        <a:off x="1720388" y="685799"/>
        <a:ext cx="1660651" cy="592763"/>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877794-A669-4A87-A07A-DE45745D11B7}" type="datetimeFigureOut">
              <a:rPr lang="en-US" smtClean="0"/>
              <a:pPr/>
              <a:t>9/3/2014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F4CDEC-306D-4A95-8AF6-62E077636332}" type="slidenum">
              <a:rPr lang="en-US" smtClean="0"/>
              <a:pPr/>
              <a:t>‹#›</a:t>
            </a:fld>
            <a:endParaRPr lang="en-US"/>
          </a:p>
        </p:txBody>
      </p:sp>
    </p:spTree>
    <p:extLst>
      <p:ext uri="{BB962C8B-B14F-4D97-AF65-F5344CB8AC3E}">
        <p14:creationId xmlns:p14="http://schemas.microsoft.com/office/powerpoint/2010/main" xmlns="" val="201460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87C9DC-96AD-41FA-87CA-9C470AC4AF1E}" type="slidenum">
              <a:rPr lang="en-US" smtClean="0"/>
              <a:pPr/>
              <a:t>5</a:t>
            </a:fld>
            <a:endParaRPr lang="en-US"/>
          </a:p>
        </p:txBody>
      </p:sp>
    </p:spTree>
    <p:extLst>
      <p:ext uri="{BB962C8B-B14F-4D97-AF65-F5344CB8AC3E}">
        <p14:creationId xmlns:p14="http://schemas.microsoft.com/office/powerpoint/2010/main" xmlns="" val="2795778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6D17174-0947-49CA-99AD-D3283A4526E9}" type="slidenum">
              <a:rPr lang="en-US" smtClean="0"/>
              <a:pPr/>
              <a:t>6</a:t>
            </a:fld>
            <a:endParaRPr lang="en-US"/>
          </a:p>
        </p:txBody>
      </p:sp>
    </p:spTree>
    <p:extLst>
      <p:ext uri="{BB962C8B-B14F-4D97-AF65-F5344CB8AC3E}">
        <p14:creationId xmlns:p14="http://schemas.microsoft.com/office/powerpoint/2010/main" xmlns="" val="3168912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F4CDEC-306D-4A95-8AF6-62E077636332}" type="slidenum">
              <a:rPr lang="en-US" smtClean="0"/>
              <a:pPr/>
              <a:t>52</a:t>
            </a:fld>
            <a:endParaRPr lang="en-US"/>
          </a:p>
        </p:txBody>
      </p:sp>
    </p:spTree>
    <p:extLst>
      <p:ext uri="{BB962C8B-B14F-4D97-AF65-F5344CB8AC3E}">
        <p14:creationId xmlns:p14="http://schemas.microsoft.com/office/powerpoint/2010/main" xmlns="" val="753992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89F02E-180A-4581-830D-DAF3B22977FA}" type="datetime1">
              <a:rPr lang="en-US" smtClean="0"/>
              <a:pPr/>
              <a:t>9/3/2014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D135EB-47A7-464D-B7F5-CBBCB448606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3D4651-450F-40B8-9A44-A78E5AAEE126}" type="datetime1">
              <a:rPr lang="en-US" smtClean="0"/>
              <a:pPr/>
              <a:t>9/3/2014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D135EB-47A7-464D-B7F5-CBBCB448606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9B4AE3-0C5F-4C94-A7B1-38336097ED9C}" type="datetime1">
              <a:rPr lang="en-US" smtClean="0"/>
              <a:pPr/>
              <a:t>9/3/2014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D135EB-47A7-464D-B7F5-CBBCB448606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and Picture Fade on Path">
    <p:spTree>
      <p:nvGrpSpPr>
        <p:cNvPr id="1" name=""/>
        <p:cNvGrpSpPr/>
        <p:nvPr/>
      </p:nvGrpSpPr>
      <p:grpSpPr>
        <a:xfrm>
          <a:off x="0" y="0"/>
          <a:ext cx="0" cy="0"/>
          <a:chOff x="0" y="0"/>
          <a:chExt cx="0" cy="0"/>
        </a:xfrm>
      </p:grpSpPr>
      <p:sp>
        <p:nvSpPr>
          <p:cNvPr id="10" name="Rectangle 9"/>
          <p:cNvSpPr/>
          <p:nvPr userDrawn="1"/>
        </p:nvSpPr>
        <p:spPr>
          <a:xfrm>
            <a:off x="0" y="1134094"/>
            <a:ext cx="8656134" cy="2171700"/>
          </a:xfrm>
          <a:prstGeom prst="rect">
            <a:avLst/>
          </a:prstGeom>
          <a:gradFill flip="none" rotWithShape="1">
            <a:gsLst>
              <a:gs pos="36000">
                <a:schemeClr val="accent2">
                  <a:lumMod val="85000"/>
                </a:schemeClr>
              </a:gs>
              <a:gs pos="0">
                <a:schemeClr val="accent2">
                  <a:lumMod val="50000"/>
                </a:schemeClr>
              </a:gs>
              <a:gs pos="100000">
                <a:schemeClr val="accent2">
                  <a:lumMod val="85000"/>
                </a:schemeClr>
              </a:gs>
            </a:gsLst>
            <a:lin ang="0" scaled="1"/>
            <a:tileRect/>
          </a:gradFill>
          <a:ln w="25400" cap="flat" cmpd="sng" algn="ctr">
            <a:noFill/>
            <a:prstDash val="solid"/>
          </a:ln>
          <a:effectLst/>
        </p:spPr>
        <p:txBody>
          <a:bodyPr lIns="68580" tIns="34290" rIns="68580" bIns="3429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ndParaRPr>
          </a:p>
        </p:txBody>
      </p:sp>
      <p:sp>
        <p:nvSpPr>
          <p:cNvPr id="2" name="Title 1"/>
          <p:cNvSpPr>
            <a:spLocks noGrp="1"/>
          </p:cNvSpPr>
          <p:nvPr>
            <p:ph type="title"/>
          </p:nvPr>
        </p:nvSpPr>
        <p:spPr>
          <a:xfrm>
            <a:off x="3200400" y="818549"/>
            <a:ext cx="5314950" cy="438581"/>
          </a:xfrm>
        </p:spPr>
        <p:txBody>
          <a:bodyPr anchor="t">
            <a:noAutofit/>
          </a:bodyPr>
          <a:lstStyle>
            <a:lvl1pPr>
              <a:defRPr sz="2900" b="1">
                <a:gradFill>
                  <a:gsLst>
                    <a:gs pos="0">
                      <a:schemeClr val="accent2">
                        <a:lumMod val="85000"/>
                      </a:schemeClr>
                    </a:gs>
                    <a:gs pos="100000">
                      <a:schemeClr val="accent2">
                        <a:lumMod val="85000"/>
                      </a:schemeClr>
                    </a:gs>
                  </a:gsLst>
                  <a:lin ang="0" scaled="1"/>
                </a:gradFill>
                <a:latin typeface="+mn-lt"/>
              </a:defRPr>
            </a:lvl1pPr>
          </a:lstStyle>
          <a:p>
            <a:r>
              <a:rPr lang="en-US" smtClean="0"/>
              <a:t>Click to edit Master title style</a:t>
            </a:r>
            <a:endParaRPr lang="en-US" dirty="0"/>
          </a:p>
        </p:txBody>
      </p:sp>
      <p:sp>
        <p:nvSpPr>
          <p:cNvPr id="12" name="Text Placeholder 11"/>
          <p:cNvSpPr>
            <a:spLocks noGrp="1"/>
          </p:cNvSpPr>
          <p:nvPr>
            <p:ph type="body" sz="quarter" idx="14"/>
          </p:nvPr>
        </p:nvSpPr>
        <p:spPr>
          <a:xfrm>
            <a:off x="3200400" y="1645920"/>
            <a:ext cx="5314950" cy="1581374"/>
          </a:xfrm>
        </p:spPr>
        <p:txBody>
          <a:bodyPr>
            <a:noAutofit/>
          </a:bodyPr>
          <a:lstStyle>
            <a:lvl1pPr marL="0" indent="0">
              <a:lnSpc>
                <a:spcPct val="100000"/>
              </a:lnSpc>
              <a:spcBef>
                <a:spcPts val="900"/>
              </a:spcBef>
              <a:buNone/>
              <a:defRPr sz="2100">
                <a:solidFill>
                  <a:schemeClr val="bg1"/>
                </a:solidFill>
              </a:defRPr>
            </a:lvl1pPr>
            <a:lvl2pPr marL="0" indent="0">
              <a:lnSpc>
                <a:spcPct val="100000"/>
              </a:lnSpc>
              <a:spcBef>
                <a:spcPts val="900"/>
              </a:spcBef>
              <a:buNone/>
              <a:defRPr sz="2100">
                <a:solidFill>
                  <a:schemeClr val="bg1"/>
                </a:solidFill>
              </a:defRPr>
            </a:lvl2pPr>
            <a:lvl3pPr marL="0" indent="0">
              <a:lnSpc>
                <a:spcPct val="100000"/>
              </a:lnSpc>
              <a:spcBef>
                <a:spcPts val="900"/>
              </a:spcBef>
              <a:buNone/>
              <a:defRPr sz="2100">
                <a:solidFill>
                  <a:schemeClr val="bg1"/>
                </a:solidFill>
              </a:defRPr>
            </a:lvl3pPr>
            <a:lvl4pPr marL="0" indent="0">
              <a:lnSpc>
                <a:spcPct val="100000"/>
              </a:lnSpc>
              <a:spcBef>
                <a:spcPts val="900"/>
              </a:spcBef>
              <a:buNone/>
              <a:defRPr sz="2100">
                <a:solidFill>
                  <a:schemeClr val="bg1"/>
                </a:solidFill>
              </a:defRPr>
            </a:lvl4pPr>
            <a:lvl5pPr marL="0" indent="0">
              <a:lnSpc>
                <a:spcPct val="100000"/>
              </a:lnSpc>
              <a:spcBef>
                <a:spcPts val="900"/>
              </a:spcBef>
              <a:buNone/>
              <a:defRPr sz="2100">
                <a:solidFill>
                  <a:schemeClr val="bg1"/>
                </a:solidFill>
              </a:defRPr>
            </a:lvl5pPr>
            <a:lvl6pPr marL="0" indent="0">
              <a:lnSpc>
                <a:spcPct val="100000"/>
              </a:lnSpc>
              <a:spcBef>
                <a:spcPts val="900"/>
              </a:spcBef>
              <a:buNone/>
              <a:defRPr sz="2100">
                <a:solidFill>
                  <a:schemeClr val="bg1"/>
                </a:solidFill>
              </a:defRPr>
            </a:lvl6pPr>
            <a:lvl7pPr marL="0" indent="0">
              <a:lnSpc>
                <a:spcPct val="100000"/>
              </a:lnSpc>
              <a:spcBef>
                <a:spcPts val="900"/>
              </a:spcBef>
              <a:buNone/>
              <a:defRPr sz="2100">
                <a:solidFill>
                  <a:schemeClr val="bg1"/>
                </a:solidFill>
              </a:defRPr>
            </a:lvl7pPr>
            <a:lvl8pPr marL="0" indent="0">
              <a:lnSpc>
                <a:spcPct val="100000"/>
              </a:lnSpc>
              <a:spcBef>
                <a:spcPts val="900"/>
              </a:spcBef>
              <a:buNone/>
              <a:defRPr sz="2100">
                <a:solidFill>
                  <a:schemeClr val="bg1"/>
                </a:solidFill>
              </a:defRPr>
            </a:lvl8pPr>
            <a:lvl9pPr marL="0" indent="0">
              <a:lnSpc>
                <a:spcPct val="100000"/>
              </a:lnSpc>
              <a:spcBef>
                <a:spcPts val="900"/>
              </a:spcBef>
              <a:buNone/>
              <a:defRPr sz="2100">
                <a:solidFill>
                  <a:schemeClr val="bg1"/>
                </a:solidFill>
              </a:defRPr>
            </a:lvl9pPr>
          </a:lstStyle>
          <a:p>
            <a:pPr lvl="0"/>
            <a:r>
              <a:rPr lang="en-US" smtClean="0"/>
              <a:t>Click to edit Master text styles</a:t>
            </a:r>
          </a:p>
        </p:txBody>
      </p:sp>
      <p:sp>
        <p:nvSpPr>
          <p:cNvPr id="8" name="Picture Placeholder 7"/>
          <p:cNvSpPr>
            <a:spLocks noGrp="1"/>
          </p:cNvSpPr>
          <p:nvPr>
            <p:ph type="pic" sz="quarter" idx="13"/>
          </p:nvPr>
        </p:nvSpPr>
        <p:spPr>
          <a:xfrm>
            <a:off x="685801" y="0"/>
            <a:ext cx="1792877" cy="3483864"/>
          </a:xfrm>
          <a:effectLst>
            <a:glow rad="101600">
              <a:srgbClr val="FFFFFF">
                <a:alpha val="40000"/>
              </a:srgbClr>
            </a:glow>
            <a:reflection blurRad="6350" stA="50000" endA="300" endPos="55000" dir="5400000" sy="-100000" algn="bl" rotWithShape="0"/>
          </a:effectLst>
        </p:spPr>
        <p:txBody>
          <a:bodyPr/>
          <a:lstStyle>
            <a:lvl1pPr marL="0" indent="0">
              <a:buNone/>
              <a:defRPr/>
            </a:lvl1pPr>
          </a:lstStyle>
          <a:p>
            <a:r>
              <a:rPr lang="en-US" smtClean="0"/>
              <a:t>Click icon to add picture</a:t>
            </a:r>
            <a:endParaRPr lang="en-US"/>
          </a:p>
        </p:txBody>
      </p:sp>
      <p:sp>
        <p:nvSpPr>
          <p:cNvPr id="6" name="Rectangle 5"/>
          <p:cNvSpPr/>
          <p:nvPr userDrawn="1"/>
        </p:nvSpPr>
        <p:spPr>
          <a:xfrm>
            <a:off x="9423838" y="8164"/>
            <a:ext cx="1390005" cy="513533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a:spcBef>
                <a:spcPts val="450"/>
              </a:spcBef>
            </a:pPr>
            <a:r>
              <a:rPr lang="en-US" sz="1200" dirty="0" smtClean="0">
                <a:solidFill>
                  <a:prstClr val="white">
                    <a:lumMod val="50000"/>
                  </a:prstClr>
                </a:solidFill>
                <a:latin typeface="Calibri Light" panose="020F0302020204030204" pitchFamily="34" charset="0"/>
                <a:cs typeface="Calibri" panose="020F0502020204030204" pitchFamily="34" charset="0"/>
              </a:rPr>
              <a:t>Edit the text with your own</a:t>
            </a:r>
            <a:r>
              <a:rPr lang="en-US" sz="1200" baseline="0" dirty="0" smtClean="0">
                <a:solidFill>
                  <a:prstClr val="white">
                    <a:lumMod val="50000"/>
                  </a:prstClr>
                </a:solidFill>
                <a:latin typeface="Calibri Light" panose="020F0302020204030204" pitchFamily="34" charset="0"/>
                <a:cs typeface="Calibri" panose="020F0502020204030204" pitchFamily="34" charset="0"/>
              </a:rPr>
              <a:t> short phrases. </a:t>
            </a:r>
          </a:p>
          <a:p>
            <a:pPr marL="0" marR="0" lvl="0" indent="0" algn="l" defTabSz="685800" rtl="0" eaLnBrk="1" fontAlgn="auto" latinLnBrk="0" hangingPunct="1">
              <a:lnSpc>
                <a:spcPct val="100000"/>
              </a:lnSpc>
              <a:spcBef>
                <a:spcPts val="450"/>
              </a:spcBef>
              <a:spcAft>
                <a:spcPts val="0"/>
              </a:spcAft>
              <a:buClrTx/>
              <a:buSzTx/>
              <a:buFontTx/>
              <a:buNone/>
              <a:tabLst/>
              <a:defRPr/>
            </a:pPr>
            <a:r>
              <a:rPr lang="en-US" sz="1200" dirty="0" smtClean="0">
                <a:solidFill>
                  <a:prstClr val="white">
                    <a:lumMod val="50000"/>
                  </a:prstClr>
                </a:solidFill>
                <a:latin typeface="Calibri Light" panose="020F0302020204030204" pitchFamily="34" charset="0"/>
                <a:cs typeface="Calibri" panose="020F0502020204030204" pitchFamily="34" charset="0"/>
              </a:rPr>
              <a:t>To change the sample image, select the picture and delete it. Now click the Pictures icon in the placeholder to insert your own image.</a:t>
            </a:r>
          </a:p>
          <a:p>
            <a:pPr>
              <a:spcBef>
                <a:spcPts val="450"/>
              </a:spcBef>
            </a:pPr>
            <a:r>
              <a:rPr lang="en-US" sz="1200" dirty="0" smtClean="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450"/>
              </a:spcBef>
            </a:pPr>
            <a:endParaRPr lang="en-US" sz="1200" dirty="0" smtClean="0">
              <a:solidFill>
                <a:prstClr val="white">
                  <a:lumMod val="50000"/>
                </a:prstClr>
              </a:solidFill>
              <a:latin typeface="Calibri Light" panose="020F0302020204030204" pitchFamily="34" charset="0"/>
              <a:cs typeface="Calibri" panose="020F0502020204030204" pitchFamily="34" charset="0"/>
            </a:endParaRPr>
          </a:p>
        </p:txBody>
      </p:sp>
    </p:spTree>
    <p:extLst>
      <p:ext uri="{BB962C8B-B14F-4D97-AF65-F5344CB8AC3E}">
        <p14:creationId xmlns:p14="http://schemas.microsoft.com/office/powerpoint/2010/main" xmlns="" val="395133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35" presetClass="path" presetSubtype="0" accel="50000" decel="50000" fill="hold" grpId="1" nodeType="withEffect">
                                  <p:stCondLst>
                                    <p:cond delay="0"/>
                                  </p:stCondLst>
                                  <p:childTnLst>
                                    <p:animMotion origin="layout" path="M -3.33333E-6 3.78353E-6 L -0.86666 3.78353E-6 " pathEditMode="relative" rAng="0" ptsTypes="AA">
                                      <p:cBhvr>
                                        <p:cTn id="9" dur="2000" spd="-100000" fill="hold"/>
                                        <p:tgtEl>
                                          <p:spTgt spid="2"/>
                                        </p:tgtEl>
                                        <p:attrNameLst>
                                          <p:attrName>ppt_x</p:attrName>
                                          <p:attrName>ppt_y</p:attrName>
                                        </p:attrNameLst>
                                      </p:cBhvr>
                                      <p:rCtr x="-433" y="0"/>
                                    </p:animMotion>
                                  </p:childTnLst>
                                </p:cTn>
                              </p:par>
                            </p:childTnLst>
                          </p:cTn>
                        </p:par>
                        <p:par>
                          <p:cTn id="10" fill="hold">
                            <p:stCondLst>
                              <p:cond delay="2000"/>
                            </p:stCondLst>
                            <p:childTnLst>
                              <p:par>
                                <p:cTn id="11" presetID="10" presetClass="entr" presetSubtype="0" fill="hold" grpId="0" nodeType="afterEffect">
                                  <p:stCondLst>
                                    <p:cond delay="0"/>
                                  </p:stCondLst>
                                  <p:iterate type="lt">
                                    <p:tmPct val="5000"/>
                                  </p:iterate>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2" grpId="0" bui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pPr/>
              <a:t>9/3/2014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0D5ECE-8B49-45CD-BE81-EF81920D1969}" type="slidenum">
              <a:rPr lang="en-US" smtClean="0"/>
              <a:pPr/>
              <a:t>‹#›</a:t>
            </a:fld>
            <a:endParaRPr lang="en-US" dirty="0"/>
          </a:p>
        </p:txBody>
      </p:sp>
      <p:sp>
        <p:nvSpPr>
          <p:cNvPr id="6" name="Title 1"/>
          <p:cNvSpPr>
            <a:spLocks noGrp="1"/>
          </p:cNvSpPr>
          <p:nvPr>
            <p:ph type="title" hasCustomPrompt="1"/>
          </p:nvPr>
        </p:nvSpPr>
        <p:spPr>
          <a:xfrm>
            <a:off x="290400" y="2310750"/>
            <a:ext cx="8686800" cy="8217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283952" y="1818564"/>
            <a:ext cx="8694000" cy="47982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xmlns="" val="2136378157"/>
      </p:ext>
    </p:extLst>
  </p:cSld>
  <p:clrMapOvr>
    <a:masterClrMapping/>
  </p:clrMapOvr>
  <mc:AlternateContent xmlns:mc="http://schemas.openxmlformats.org/markup-compatibility/2006">
    <mc:Choice xmlns:p14="http://schemas.microsoft.com/office/powerpoint/2010/main" xmlns="" Requires="p14">
      <p:transition spd="slow" p14:dur="2000">
        <p:push dir="u"/>
      </p:transition>
    </mc:Choice>
    <mc:Fallback>
      <p:transition spd="slow">
        <p:push dir="u"/>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945D9-CAB2-4A9B-B3FA-99AB27E9D87E}" type="datetime1">
              <a:rPr lang="en-US" smtClean="0"/>
              <a:pPr/>
              <a:t>9/3/2014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D135EB-47A7-464D-B7F5-CBBCB448606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4B0870-4500-4FE9-A92B-8D8583093AFD}" type="datetime1">
              <a:rPr lang="en-US" smtClean="0"/>
              <a:pPr/>
              <a:t>9/3/2014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D135EB-47A7-464D-B7F5-CBBCB448606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08D1B5-0591-4828-AE18-604DA1C00229}" type="datetime1">
              <a:rPr lang="en-US" smtClean="0"/>
              <a:pPr/>
              <a:t>9/3/2014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D135EB-47A7-464D-B7F5-CBBCB448606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1C58E-59A9-480C-B9CF-F78B9B0D9CA7}" type="datetime1">
              <a:rPr lang="en-US" smtClean="0"/>
              <a:pPr/>
              <a:t>9/3/2014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D135EB-47A7-464D-B7F5-CBBCB448606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EA5861-3B59-44A0-86EE-4276D88A82B5}" type="datetime1">
              <a:rPr lang="en-US" smtClean="0"/>
              <a:pPr/>
              <a:t>9/3/2014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D135EB-47A7-464D-B7F5-CBBCB448606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EE496B-D50A-4C64-89FB-242416E01A90}" type="datetime1">
              <a:rPr lang="en-US" smtClean="0"/>
              <a:pPr/>
              <a:t>9/3/2014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D135EB-47A7-464D-B7F5-CBBCB448606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2010B6-7E6C-4718-B666-958C522CA5D1}" type="datetime1">
              <a:rPr lang="en-US" smtClean="0"/>
              <a:pPr/>
              <a:t>9/3/2014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D135EB-47A7-464D-B7F5-CBBCB448606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082B08-8409-42CE-AF8E-92F4DAE9A439}" type="datetime1">
              <a:rPr lang="en-US" smtClean="0"/>
              <a:pPr/>
              <a:t>9/3/2014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D135EB-47A7-464D-B7F5-CBBCB448606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0000">
              <a:schemeClr val="tx2">
                <a:lumMod val="75000"/>
              </a:schemeClr>
            </a:gs>
            <a:gs pos="70000">
              <a:srgbClr val="34598D"/>
            </a:gs>
            <a:gs pos="88000">
              <a:srgbClr val="BDD8F3"/>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A8A9155-B9B5-41C4-8FD9-72F4D9872597}" type="datetime1">
              <a:rPr lang="en-US" smtClean="0"/>
              <a:pPr/>
              <a:t>9/3/2014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0D135EB-47A7-464D-B7F5-CBBCB448606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58.png"/><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jpeg"/><Relationship Id="rId3" Type="http://schemas.openxmlformats.org/officeDocument/2006/relationships/image" Target="../media/image73.jpeg"/><Relationship Id="rId7" Type="http://schemas.openxmlformats.org/officeDocument/2006/relationships/image" Target="../media/image77.jpeg"/><Relationship Id="rId12" Type="http://schemas.openxmlformats.org/officeDocument/2006/relationships/image" Target="../media/image81.jpeg"/><Relationship Id="rId17" Type="http://schemas.openxmlformats.org/officeDocument/2006/relationships/image" Target="../media/image86.jpeg"/><Relationship Id="rId2" Type="http://schemas.openxmlformats.org/officeDocument/2006/relationships/image" Target="../media/image72.jpeg"/><Relationship Id="rId16" Type="http://schemas.openxmlformats.org/officeDocument/2006/relationships/image" Target="../media/image85.jpeg"/><Relationship Id="rId1" Type="http://schemas.openxmlformats.org/officeDocument/2006/relationships/slideLayout" Target="../slideLayouts/slideLayout12.xml"/><Relationship Id="rId6" Type="http://schemas.openxmlformats.org/officeDocument/2006/relationships/image" Target="../media/image76.jpeg"/><Relationship Id="rId11" Type="http://schemas.openxmlformats.org/officeDocument/2006/relationships/hyperlink" Target="http://www.isna.ir/fa/photo/92103016842/%D8%A8%D8%B2%D8%B1%DA%AF%D8%AA%D8%B1%DB%8C%D9%86-%D9%85%D8%AD%D9%85%D9%88%D9%84%D9%87-%D9%BE%D9%88%D8%B1%D8%B4%D9%87-%D9%88%D8%A7%D8%B1%D8%AF-%D8%A7%DB%8C%D8%B1%D8%A7%D9%86-%D8%B4%D8%AF" TargetMode="External"/><Relationship Id="rId5" Type="http://schemas.openxmlformats.org/officeDocument/2006/relationships/image" Target="../media/image75.jpeg"/><Relationship Id="rId15" Type="http://schemas.openxmlformats.org/officeDocument/2006/relationships/image" Target="../media/image84.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png"/><Relationship Id="rId14" Type="http://schemas.openxmlformats.org/officeDocument/2006/relationships/image" Target="../media/image83.jpeg"/></Relationships>
</file>

<file path=ppt/slides/_rels/slide3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09.jpe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jpeg"/><Relationship Id="rId11" Type="http://schemas.openxmlformats.org/officeDocument/2006/relationships/image" Target="../media/image108.jpeg"/><Relationship Id="rId5" Type="http://schemas.openxmlformats.org/officeDocument/2006/relationships/image" Target="../media/image103.png"/><Relationship Id="rId10" Type="http://schemas.openxmlformats.org/officeDocument/2006/relationships/image" Target="../media/image107.gif"/><Relationship Id="rId4" Type="http://schemas.openxmlformats.org/officeDocument/2006/relationships/image" Target="../media/image102.png"/><Relationship Id="rId9" Type="http://schemas.openxmlformats.org/officeDocument/2006/relationships/image" Target="../media/image106.jpe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xml"/><Relationship Id="rId4" Type="http://schemas.openxmlformats.org/officeDocument/2006/relationships/image" Target="../media/image121.jpeg"/></Relationships>
</file>

<file path=ppt/slides/_rels/slide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20ist.com/?p=32708"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A0D135EB-47A7-464D-B7F5-CBBCB4486062}" type="slidenum">
              <a:rPr lang="en-US" smtClean="0"/>
              <a:pPr/>
              <a:t>1</a:t>
            </a:fld>
            <a:endParaRPr lang="en-US" dirty="0"/>
          </a:p>
        </p:txBody>
      </p:sp>
      <p:sp>
        <p:nvSpPr>
          <p:cNvPr id="5" name="Rectangle 4"/>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13346" name="Picture 2" descr="C:\Users\user\AppData\Local\Temp\لوگوی-کنفرانسبین-المللی-روابط-ع مومی.png"/>
          <p:cNvPicPr>
            <a:picLocks noChangeAspect="1" noChangeArrowheads="1"/>
          </p:cNvPicPr>
          <p:nvPr/>
        </p:nvPicPr>
        <p:blipFill>
          <a:blip r:embed="rId2" cstate="print"/>
          <a:srcRect/>
          <a:stretch>
            <a:fillRect/>
          </a:stretch>
        </p:blipFill>
        <p:spPr bwMode="auto">
          <a:xfrm>
            <a:off x="4572000" y="519113"/>
            <a:ext cx="4275524" cy="4248150"/>
          </a:xfrm>
          <a:prstGeom prst="rect">
            <a:avLst/>
          </a:prstGeom>
          <a:noFill/>
        </p:spPr>
      </p:pic>
      <p:pic>
        <p:nvPicPr>
          <p:cNvPr id="144386" name="Picture 2" descr="http://www.shara.ir/media/image/social-media.jpg"/>
          <p:cNvPicPr>
            <a:picLocks noChangeAspect="1" noChangeArrowheads="1"/>
          </p:cNvPicPr>
          <p:nvPr/>
        </p:nvPicPr>
        <p:blipFill>
          <a:blip r:embed="rId3" cstate="print"/>
          <a:srcRect/>
          <a:stretch>
            <a:fillRect/>
          </a:stretch>
        </p:blipFill>
        <p:spPr bwMode="auto">
          <a:xfrm>
            <a:off x="76200" y="1249528"/>
            <a:ext cx="4343400" cy="297957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553604" y="133350"/>
            <a:ext cx="4191000" cy="742950"/>
          </a:xfrm>
          <a:prstGeom prst="roundRect">
            <a:avLst>
              <a:gd name="adj" fmla="val 1226"/>
            </a:avLst>
          </a:prstGeom>
          <a:solidFill>
            <a:schemeClr val="accent5">
              <a:lumMod val="75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17"/>
          <p:cNvGrpSpPr/>
          <p:nvPr/>
        </p:nvGrpSpPr>
        <p:grpSpPr>
          <a:xfrm>
            <a:off x="440778" y="959049"/>
            <a:ext cx="8267700" cy="3414169"/>
            <a:chOff x="381000" y="1143000"/>
            <a:chExt cx="8267700" cy="4230757"/>
          </a:xfrm>
          <a:effectLst>
            <a:reflection blurRad="6350" stA="52000" endA="300" endPos="35000" dir="5400000" sy="-100000" algn="bl" rotWithShape="0"/>
          </a:effectLst>
        </p:grpSpPr>
        <p:sp>
          <p:nvSpPr>
            <p:cNvPr id="19" name="Rounded Rectangle 18"/>
            <p:cNvSpPr/>
            <p:nvPr/>
          </p:nvSpPr>
          <p:spPr>
            <a:xfrm>
              <a:off x="381000" y="1143000"/>
              <a:ext cx="2133600" cy="4230757"/>
            </a:xfrm>
            <a:prstGeom prst="roundRect">
              <a:avLst>
                <a:gd name="adj" fmla="val 1226"/>
              </a:avLst>
            </a:prstGeom>
            <a:gradFill>
              <a:gsLst>
                <a:gs pos="0">
                  <a:srgbClr val="3C8FED"/>
                </a:gs>
                <a:gs pos="71000">
                  <a:srgbClr val="8EC9FB"/>
                </a:gs>
              </a:gsLst>
              <a:lin ang="21540000" scaled="0"/>
            </a:gra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26720" y="251206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26720" y="392303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2209800" y="1143000"/>
              <a:ext cx="6438900" cy="4230757"/>
            </a:xfrm>
            <a:prstGeom prst="roundRect">
              <a:avLst>
                <a:gd name="adj" fmla="val 1226"/>
              </a:avLst>
            </a:prstGeom>
            <a:solidFill>
              <a:schemeClr val="bg1"/>
            </a:soli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ed Rectangle 23"/>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TextBox 24"/>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2" name="Slide Number Placeholder 1"/>
          <p:cNvSpPr>
            <a:spLocks noGrp="1"/>
          </p:cNvSpPr>
          <p:nvPr>
            <p:ph type="sldNum" sz="quarter" idx="12"/>
          </p:nvPr>
        </p:nvSpPr>
        <p:spPr>
          <a:xfrm>
            <a:off x="8503227" y="4775490"/>
            <a:ext cx="609600" cy="273844"/>
          </a:xfrm>
        </p:spPr>
        <p:txBody>
          <a:bodyPr/>
          <a:lstStyle/>
          <a:p>
            <a:fld id="{A0D135EB-47A7-464D-B7F5-CBBCB4486062}" type="slidenum">
              <a:rPr lang="en-US" sz="1800" smtClean="0">
                <a:solidFill>
                  <a:srgbClr val="002060"/>
                </a:solidFill>
                <a:latin typeface="Adobe Gothic Std B" pitchFamily="34" charset="-128"/>
                <a:ea typeface="Adobe Gothic Std B" pitchFamily="34" charset="-128"/>
              </a:rPr>
              <a:pPr/>
              <a:t>10</a:t>
            </a:fld>
            <a:endParaRPr lang="en-US" sz="1800" dirty="0">
              <a:solidFill>
                <a:srgbClr val="002060"/>
              </a:solidFill>
              <a:latin typeface="Adobe Gothic Std B" pitchFamily="34" charset="-128"/>
              <a:ea typeface="Adobe Gothic Std B" pitchFamily="34" charset="-128"/>
            </a:endParaRPr>
          </a:p>
        </p:txBody>
      </p:sp>
      <p:sp>
        <p:nvSpPr>
          <p:cNvPr id="11" name="Title 1"/>
          <p:cNvSpPr txBox="1">
            <a:spLocks/>
          </p:cNvSpPr>
          <p:nvPr/>
        </p:nvSpPr>
        <p:spPr>
          <a:xfrm>
            <a:off x="5181600" y="234375"/>
            <a:ext cx="3124200" cy="5847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fa-IR" sz="2800" dirty="0" smtClean="0">
                <a:solidFill>
                  <a:schemeClr val="bg1"/>
                </a:solidFill>
                <a:cs typeface="B Titr" pitchFamily="2" charset="-78"/>
              </a:rPr>
              <a:t>ایران</a:t>
            </a:r>
            <a:endParaRPr lang="en-US" sz="2800" dirty="0">
              <a:solidFill>
                <a:schemeClr val="bg1"/>
              </a:solidFill>
              <a:cs typeface="B Titr" pitchFamily="2" charset="-78"/>
            </a:endParaRPr>
          </a:p>
        </p:txBody>
      </p:sp>
      <p:sp>
        <p:nvSpPr>
          <p:cNvPr id="12" name="Text Placeholder 2"/>
          <p:cNvSpPr txBox="1">
            <a:spLocks/>
          </p:cNvSpPr>
          <p:nvPr/>
        </p:nvSpPr>
        <p:spPr>
          <a:xfrm>
            <a:off x="4736575" y="1071107"/>
            <a:ext cx="3958048" cy="21084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buNone/>
            </a:pPr>
            <a:endParaRPr lang="fa-IR" sz="2400" dirty="0" smtClean="0">
              <a:solidFill>
                <a:srgbClr val="FF0000"/>
              </a:solidFill>
              <a:cs typeface="B Titr" pitchFamily="2" charset="-78"/>
            </a:endParaRPr>
          </a:p>
          <a:p>
            <a:pPr marL="0" indent="0" algn="ctr" rtl="1">
              <a:lnSpc>
                <a:spcPct val="150000"/>
              </a:lnSpc>
              <a:buNone/>
            </a:pPr>
            <a:endParaRPr lang="en-US" sz="2400" dirty="0">
              <a:solidFill>
                <a:srgbClr val="FF0000"/>
              </a:solidFill>
              <a:cs typeface="B Titr" pitchFamily="2" charset="-78"/>
            </a:endParaRPr>
          </a:p>
        </p:txBody>
      </p:sp>
      <p:sp>
        <p:nvSpPr>
          <p:cNvPr id="4" name="Rectangle 3"/>
          <p:cNvSpPr/>
          <p:nvPr/>
        </p:nvSpPr>
        <p:spPr>
          <a:xfrm>
            <a:off x="2326728" y="1047290"/>
            <a:ext cx="6324600" cy="5186676"/>
          </a:xfrm>
          <a:prstGeom prst="rect">
            <a:avLst/>
          </a:prstGeom>
        </p:spPr>
        <p:txBody>
          <a:bodyPr wrap="square">
            <a:spAutoFit/>
          </a:bodyPr>
          <a:lstStyle/>
          <a:p>
            <a:pPr algn="ctr" rtl="1">
              <a:lnSpc>
                <a:spcPct val="150000"/>
              </a:lnSpc>
            </a:pPr>
            <a:r>
              <a:rPr lang="fa-IR" sz="3200" dirty="0" smtClean="0">
                <a:solidFill>
                  <a:srgbClr val="FF0000"/>
                </a:solidFill>
                <a:cs typeface="B Titr" pitchFamily="2" charset="-78"/>
              </a:rPr>
              <a:t> </a:t>
            </a:r>
            <a:r>
              <a:rPr lang="fa-IR" sz="3200" dirty="0">
                <a:solidFill>
                  <a:srgbClr val="FF0000"/>
                </a:solidFill>
                <a:cs typeface="B Titr" pitchFamily="2" charset="-78"/>
              </a:rPr>
              <a:t>ايران جزو 20 کشور داراي ذخاير معدني برتر جهان است</a:t>
            </a:r>
            <a:r>
              <a:rPr lang="fa-IR" sz="3200" dirty="0" smtClean="0">
                <a:solidFill>
                  <a:srgbClr val="FF0000"/>
                </a:solidFill>
                <a:cs typeface="B Titr" pitchFamily="2" charset="-78"/>
              </a:rPr>
              <a:t>.</a:t>
            </a:r>
          </a:p>
          <a:p>
            <a:pPr algn="ctr" rtl="1">
              <a:lnSpc>
                <a:spcPct val="150000"/>
              </a:lnSpc>
            </a:pPr>
            <a:r>
              <a:rPr lang="fa-IR" sz="3200" dirty="0">
                <a:solidFill>
                  <a:srgbClr val="002060"/>
                </a:solidFill>
                <a:latin typeface="Adobe Arabic" pitchFamily="18" charset="-78"/>
                <a:cs typeface="B Titr" pitchFamily="2" charset="-78"/>
              </a:rPr>
              <a:t>جمهوري اسلامي ايران حداقل در 10 نوع ماده معدني داراي رتبه نخست جهاني </a:t>
            </a:r>
            <a:r>
              <a:rPr lang="fa-IR" sz="3200" dirty="0" smtClean="0">
                <a:solidFill>
                  <a:srgbClr val="002060"/>
                </a:solidFill>
                <a:latin typeface="Adobe Arabic" pitchFamily="18" charset="-78"/>
                <a:cs typeface="B Titr" pitchFamily="2" charset="-78"/>
              </a:rPr>
              <a:t>است.</a:t>
            </a:r>
          </a:p>
          <a:p>
            <a:pPr algn="ctr" rtl="1">
              <a:lnSpc>
                <a:spcPct val="150000"/>
              </a:lnSpc>
            </a:pPr>
            <a:r>
              <a:rPr lang="fa-IR" sz="3200" dirty="0">
                <a:cs typeface="B Titr" pitchFamily="2" charset="-78"/>
              </a:rPr>
              <a:t/>
            </a:r>
            <a:br>
              <a:rPr lang="fa-IR" sz="3200" dirty="0">
                <a:cs typeface="B Titr" pitchFamily="2" charset="-78"/>
              </a:rPr>
            </a:br>
            <a:endParaRPr lang="fa-IR" sz="3200" dirty="0" smtClean="0">
              <a:cs typeface="B Titr" pitchFamily="2" charset="-78"/>
            </a:endParaRPr>
          </a:p>
          <a:p>
            <a:pPr algn="ctr" rtl="1">
              <a:lnSpc>
                <a:spcPct val="150000"/>
              </a:lnSpc>
            </a:pPr>
            <a:endParaRPr lang="en-US" sz="3200" dirty="0">
              <a:cs typeface="B Titr" pitchFamily="2" charset="-78"/>
            </a:endParaRPr>
          </a:p>
        </p:txBody>
      </p:sp>
      <p:pic>
        <p:nvPicPr>
          <p:cNvPr id="3" name="Picture 2"/>
          <p:cNvPicPr>
            <a:picLocks noChangeAspect="1"/>
          </p:cNvPicPr>
          <p:nvPr/>
        </p:nvPicPr>
        <p:blipFill>
          <a:blip r:embed="rId2" cstate="print"/>
          <a:stretch>
            <a:fillRect/>
          </a:stretch>
        </p:blipFill>
        <p:spPr>
          <a:xfrm>
            <a:off x="486498" y="1005568"/>
            <a:ext cx="1770019" cy="1608713"/>
          </a:xfrm>
          <a:prstGeom prst="rect">
            <a:avLst/>
          </a:prstGeom>
        </p:spPr>
      </p:pic>
      <p:pic>
        <p:nvPicPr>
          <p:cNvPr id="5" name="Picture 4"/>
          <p:cNvPicPr>
            <a:picLocks noChangeAspect="1"/>
          </p:cNvPicPr>
          <p:nvPr/>
        </p:nvPicPr>
        <p:blipFill>
          <a:blip r:embed="rId3" cstate="print"/>
          <a:stretch>
            <a:fillRect/>
          </a:stretch>
        </p:blipFill>
        <p:spPr>
          <a:xfrm>
            <a:off x="479886" y="2589176"/>
            <a:ext cx="1746397" cy="1726816"/>
          </a:xfrm>
          <a:prstGeom prst="rect">
            <a:avLst/>
          </a:prstGeom>
        </p:spPr>
      </p:pic>
      <p:grpSp>
        <p:nvGrpSpPr>
          <p:cNvPr id="16" name="Group 15"/>
          <p:cNvGrpSpPr/>
          <p:nvPr/>
        </p:nvGrpSpPr>
        <p:grpSpPr>
          <a:xfrm>
            <a:off x="210056" y="57151"/>
            <a:ext cx="904016" cy="762000"/>
            <a:chOff x="457200" y="4019550"/>
            <a:chExt cx="1143000" cy="1123950"/>
          </a:xfrm>
        </p:grpSpPr>
        <p:sp>
          <p:nvSpPr>
            <p:cNvPr id="18" name="Rounded Rectangle 17"/>
            <p:cNvSpPr/>
            <p:nvPr/>
          </p:nvSpPr>
          <p:spPr>
            <a:xfrm>
              <a:off x="457200" y="4019550"/>
              <a:ext cx="1143000" cy="11239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3" name="Picture 1" descr="C:\Users\user\AppData\Local\Temp\لوگوی-کنفرانسبین-المللی-روابط-ع مومی.png"/>
            <p:cNvPicPr>
              <a:picLocks noChangeAspect="1" noChangeArrowheads="1"/>
            </p:cNvPicPr>
            <p:nvPr/>
          </p:nvPicPr>
          <p:blipFill>
            <a:blip r:embed="rId4" cstate="print">
              <a:lum/>
            </a:blip>
            <a:srcRect/>
            <a:stretch>
              <a:fillRect/>
            </a:stretch>
          </p:blipFill>
          <p:spPr bwMode="auto">
            <a:xfrm>
              <a:off x="572589" y="4121876"/>
              <a:ext cx="901120" cy="895350"/>
            </a:xfrm>
            <a:prstGeom prst="roundRect">
              <a:avLst/>
            </a:prstGeom>
            <a:noFill/>
          </p:spPr>
        </p:pic>
      </p:grpSp>
    </p:spTree>
    <p:extLst>
      <p:ext uri="{BB962C8B-B14F-4D97-AF65-F5344CB8AC3E}">
        <p14:creationId xmlns:p14="http://schemas.microsoft.com/office/powerpoint/2010/main" xmlns="" val="60197763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676400" y="205979"/>
          <a:ext cx="12039600" cy="4835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A0D135EB-47A7-464D-B7F5-CBBCB4486062}" type="slidenum">
              <a:rPr lang="en-US" smtClean="0"/>
              <a:pPr/>
              <a:t>100</a:t>
            </a:fld>
            <a:endParaRPr lang="en-US" dirty="0"/>
          </a:p>
        </p:txBody>
      </p:sp>
      <p:sp>
        <p:nvSpPr>
          <p:cNvPr id="7" name="Title 1"/>
          <p:cNvSpPr>
            <a:spLocks noGrp="1"/>
          </p:cNvSpPr>
          <p:nvPr>
            <p:ph type="title"/>
          </p:nvPr>
        </p:nvSpPr>
        <p:spPr>
          <a:xfrm>
            <a:off x="152400" y="1885950"/>
            <a:ext cx="8229600" cy="536971"/>
          </a:xfrm>
        </p:spPr>
        <p:txBody>
          <a:bodyPr>
            <a:noAutofit/>
          </a:bodyPr>
          <a:lstStyle/>
          <a:p>
            <a:pPr>
              <a:lnSpc>
                <a:spcPct val="150000"/>
              </a:lnSpc>
            </a:pPr>
            <a:r>
              <a:rPr lang="fa-IR" sz="3600" dirty="0" smtClean="0">
                <a:solidFill>
                  <a:schemeClr val="bg1"/>
                </a:solidFill>
                <a:cs typeface="B Titr" pitchFamily="2" charset="-78"/>
              </a:rPr>
              <a:t>ویژگی های</a:t>
            </a:r>
            <a:br>
              <a:rPr lang="fa-IR" sz="3600" dirty="0" smtClean="0">
                <a:solidFill>
                  <a:schemeClr val="bg1"/>
                </a:solidFill>
                <a:cs typeface="B Titr" pitchFamily="2" charset="-78"/>
              </a:rPr>
            </a:br>
            <a:r>
              <a:rPr lang="fa-IR" sz="3600" dirty="0" smtClean="0">
                <a:solidFill>
                  <a:schemeClr val="bg1"/>
                </a:solidFill>
                <a:cs typeface="B Titr" pitchFamily="2" charset="-78"/>
              </a:rPr>
              <a:t> اقتصاد مقاومتی </a:t>
            </a:r>
            <a:endParaRPr lang="en-US" sz="3600" dirty="0">
              <a:solidFill>
                <a:schemeClr val="bg1"/>
              </a:solidFill>
              <a:cs typeface="B Titr" pitchFamily="2" charset="-78"/>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343150"/>
            <a:ext cx="5314950" cy="438581"/>
          </a:xfrm>
        </p:spPr>
        <p:txBody>
          <a:bodyPr/>
          <a:lstStyle/>
          <a:p>
            <a:endParaRPr lang="en-US"/>
          </a:p>
        </p:txBody>
      </p:sp>
      <p:graphicFrame>
        <p:nvGraphicFramePr>
          <p:cNvPr id="5" name="Diagram 4"/>
          <p:cNvGraphicFramePr/>
          <p:nvPr/>
        </p:nvGraphicFramePr>
        <p:xfrm>
          <a:off x="7883" y="148459"/>
          <a:ext cx="86868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p:cNvSpPr/>
          <p:nvPr/>
        </p:nvSpPr>
        <p:spPr>
          <a:xfrm>
            <a:off x="3567558" y="2387084"/>
            <a:ext cx="184731" cy="369332"/>
          </a:xfrm>
          <a:prstGeom prst="rect">
            <a:avLst/>
          </a:prstGeom>
        </p:spPr>
        <p:txBody>
          <a:bodyPr wrap="none">
            <a:spAutoFit/>
          </a:bodyPr>
          <a:lstStyle/>
          <a:p>
            <a:endParaRPr lang="en-US" dirty="0"/>
          </a:p>
        </p:txBody>
      </p:sp>
      <p:sp>
        <p:nvSpPr>
          <p:cNvPr id="3" name="Rounded Rectangle 2"/>
          <p:cNvSpPr/>
          <p:nvPr/>
        </p:nvSpPr>
        <p:spPr>
          <a:xfrm>
            <a:off x="3429000" y="1581150"/>
            <a:ext cx="1905000" cy="1447800"/>
          </a:xfrm>
          <a:prstGeom prst="roundRect">
            <a:avLst/>
          </a:prstGeom>
          <a:solidFill>
            <a:srgbClr val="002060"/>
          </a:solidFill>
        </p:spPr>
        <p:style>
          <a:lnRef idx="0">
            <a:schemeClr val="accent4"/>
          </a:lnRef>
          <a:fillRef idx="3">
            <a:schemeClr val="accent4"/>
          </a:fillRef>
          <a:effectRef idx="3">
            <a:schemeClr val="accent4"/>
          </a:effectRef>
          <a:fontRef idx="minor">
            <a:schemeClr val="lt1"/>
          </a:fontRef>
        </p:style>
        <p:txBody>
          <a:bodyPr rtlCol="0" anchor="ctr"/>
          <a:lstStyle/>
          <a:p>
            <a:pPr algn="ctr">
              <a:lnSpc>
                <a:spcPct val="150000"/>
              </a:lnSpc>
            </a:pPr>
            <a:r>
              <a:rPr lang="fa-IR" sz="2000" dirty="0" smtClean="0">
                <a:cs typeface="B Titr" panose="00000700000000000000" pitchFamily="2" charset="-78"/>
              </a:rPr>
              <a:t>مولفه های</a:t>
            </a:r>
          </a:p>
          <a:p>
            <a:pPr algn="ctr">
              <a:lnSpc>
                <a:spcPct val="150000"/>
              </a:lnSpc>
            </a:pPr>
            <a:r>
              <a:rPr lang="fa-IR" sz="2000" dirty="0" smtClean="0">
                <a:cs typeface="B Titr" panose="00000700000000000000" pitchFamily="2" charset="-78"/>
              </a:rPr>
              <a:t> 10 گانه </a:t>
            </a:r>
          </a:p>
          <a:p>
            <a:pPr algn="ctr">
              <a:lnSpc>
                <a:spcPct val="150000"/>
              </a:lnSpc>
            </a:pPr>
            <a:r>
              <a:rPr lang="fa-IR" sz="2000" dirty="0" smtClean="0">
                <a:cs typeface="B Titr" panose="00000700000000000000" pitchFamily="2" charset="-78"/>
              </a:rPr>
              <a:t>اقتصاد مقاومتی </a:t>
            </a:r>
            <a:endParaRPr lang="en-US" sz="2000" dirty="0">
              <a:cs typeface="B Titr" panose="00000700000000000000" pitchFamily="2" charset="-78"/>
            </a:endParaRPr>
          </a:p>
        </p:txBody>
      </p:sp>
      <p:pic>
        <p:nvPicPr>
          <p:cNvPr id="6" name="Picture 5"/>
          <p:cNvPicPr>
            <a:picLocks noChangeAspect="1"/>
          </p:cNvPicPr>
          <p:nvPr/>
        </p:nvPicPr>
        <p:blipFill>
          <a:blip r:embed="rId7" cstate="print"/>
          <a:stretch>
            <a:fillRect/>
          </a:stretch>
        </p:blipFill>
        <p:spPr>
          <a:xfrm>
            <a:off x="-12337" y="1047750"/>
            <a:ext cx="1450974" cy="2182557"/>
          </a:xfrm>
          <a:prstGeom prst="rect">
            <a:avLst/>
          </a:prstGeom>
        </p:spPr>
      </p:pic>
    </p:spTree>
    <p:extLst>
      <p:ext uri="{BB962C8B-B14F-4D97-AF65-F5344CB8AC3E}">
        <p14:creationId xmlns:p14="http://schemas.microsoft.com/office/powerpoint/2010/main" xmlns="" val="117405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7375" y="174650"/>
            <a:ext cx="2420856" cy="523220"/>
          </a:xfrm>
          <a:prstGeom prst="rect">
            <a:avLst/>
          </a:prstGeom>
          <a:noFill/>
        </p:spPr>
        <p:txBody>
          <a:bodyPr wrap="none" lIns="91440" tIns="45720" rIns="91440" bIns="45720">
            <a:spAutoFit/>
          </a:bodyPr>
          <a:lstStyle/>
          <a:p>
            <a:pPr algn="ctr" rtl="1"/>
            <a:r>
              <a:rPr lang="fa-IR" sz="2800" b="1" dirty="0" smtClean="0">
                <a:ln w="6600">
                  <a:solidFill>
                    <a:schemeClr val="accent2"/>
                  </a:solidFill>
                  <a:prstDash val="solid"/>
                </a:ln>
                <a:solidFill>
                  <a:srgbClr val="FFFFFF"/>
                </a:solidFill>
                <a:effectLst>
                  <a:outerShdw dist="38100" dir="2700000" algn="tl" rotWithShape="0">
                    <a:schemeClr val="accent2"/>
                  </a:outerShdw>
                </a:effectLst>
                <a:cs typeface="B Titr" panose="00000700000000000000" pitchFamily="2" charset="-78"/>
              </a:rPr>
              <a:t>وظیفه ما </a:t>
            </a:r>
            <a:r>
              <a:rPr lang="fa-IR" sz="2800" b="1" dirty="0" smtClean="0">
                <a:ln w="6600">
                  <a:solidFill>
                    <a:schemeClr val="accent2"/>
                  </a:solidFill>
                  <a:prstDash val="solid"/>
                </a:ln>
                <a:solidFill>
                  <a:srgbClr val="FFFFFF"/>
                </a:solidFill>
                <a:effectLst>
                  <a:outerShdw dist="38100" dir="2700000" algn="tl" rotWithShape="0">
                    <a:schemeClr val="accent2"/>
                  </a:outerShdw>
                </a:effectLst>
                <a:cs typeface="B Titr" panose="00000700000000000000" pitchFamily="2" charset="-78"/>
              </a:rPr>
              <a:t> چیست ؟</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cs typeface="B Titr" panose="00000700000000000000" pitchFamily="2" charset="-78"/>
            </a:endParaRPr>
          </a:p>
        </p:txBody>
      </p:sp>
      <p:sp>
        <p:nvSpPr>
          <p:cNvPr id="4" name="Rectangle 3"/>
          <p:cNvSpPr/>
          <p:nvPr/>
        </p:nvSpPr>
        <p:spPr>
          <a:xfrm>
            <a:off x="1744815" y="1047750"/>
            <a:ext cx="7242688" cy="4031873"/>
          </a:xfrm>
          <a:prstGeom prst="rect">
            <a:avLst/>
          </a:prstGeom>
          <a:noFill/>
        </p:spPr>
        <p:txBody>
          <a:bodyPr wrap="none" lIns="91440" tIns="45720" rIns="91440" bIns="45720">
            <a:spAutoFit/>
          </a:bodyPr>
          <a:lstStyle/>
          <a:p>
            <a:pPr algn="r" rtl="1">
              <a:buFont typeface="Wingdings" pitchFamily="2" charset="2"/>
              <a:buChar char="ü"/>
            </a:pPr>
            <a:r>
              <a:rPr lang="fa-IR" sz="3200" b="1" cap="none" spc="0"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Adobe Arabic" pitchFamily="18" charset="-78"/>
                <a:cs typeface="Adobe Arabic" pitchFamily="18" charset="-78"/>
              </a:rPr>
              <a:t>فرهنگ سازی ویژگی های نیروهای جهادی در فرهنگ عمومی </a:t>
            </a:r>
          </a:p>
          <a:p>
            <a:pPr algn="r" rtl="1">
              <a:buFont typeface="Wingdings" pitchFamily="2" charset="2"/>
              <a:buChar char="ü"/>
            </a:pPr>
            <a:r>
              <a:rPr lang="fa-IR" sz="3200" b="1"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Adobe Arabic" pitchFamily="18" charset="-78"/>
                <a:cs typeface="Adobe Arabic" pitchFamily="18" charset="-78"/>
              </a:rPr>
              <a:t>آگاه سازی و گفتمان سازی پیرامون اقتصاد مقاومتی </a:t>
            </a:r>
          </a:p>
          <a:p>
            <a:pPr algn="r" rtl="1">
              <a:buFont typeface="Wingdings" pitchFamily="2" charset="2"/>
              <a:buChar char="ü"/>
            </a:pPr>
            <a:r>
              <a:rPr lang="fa-IR" sz="3200" b="1" cap="none" spc="0"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Adobe Arabic" pitchFamily="18" charset="-78"/>
                <a:cs typeface="Adobe Arabic" pitchFamily="18" charset="-78"/>
              </a:rPr>
              <a:t>شفافیت و عدالت در اطلاع رسانی  با استفا</a:t>
            </a:r>
            <a:r>
              <a:rPr lang="fa-IR" sz="3200" b="1"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Adobe Arabic" pitchFamily="18" charset="-78"/>
                <a:cs typeface="Adobe Arabic" pitchFamily="18" charset="-78"/>
              </a:rPr>
              <a:t>ده </a:t>
            </a:r>
            <a:r>
              <a:rPr lang="fa-IR" sz="3200" b="1"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Adobe Arabic" pitchFamily="18" charset="-78"/>
                <a:cs typeface="Adobe Arabic" pitchFamily="18" charset="-78"/>
              </a:rPr>
              <a:t>از </a:t>
            </a:r>
            <a:r>
              <a:rPr lang="fa-IR" sz="3200" b="1" cap="none" spc="0"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Adobe Arabic" pitchFamily="18" charset="-78"/>
                <a:cs typeface="Adobe Arabic" pitchFamily="18" charset="-78"/>
              </a:rPr>
              <a:t>ابزار دیجیتالی</a:t>
            </a:r>
          </a:p>
          <a:p>
            <a:pPr algn="r" rtl="1">
              <a:buFont typeface="Wingdings" pitchFamily="2" charset="2"/>
              <a:buChar char="ü"/>
            </a:pPr>
            <a:r>
              <a:rPr lang="fa-IR" sz="3200" b="1"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Adobe Arabic" pitchFamily="18" charset="-78"/>
                <a:cs typeface="Adobe Arabic" pitchFamily="18" charset="-78"/>
              </a:rPr>
              <a:t>تقویت معنویت و روح ایمان وتدین در جامعه</a:t>
            </a:r>
          </a:p>
          <a:p>
            <a:pPr algn="r" rtl="1">
              <a:buFont typeface="Wingdings" pitchFamily="2" charset="2"/>
              <a:buChar char="ü"/>
            </a:pPr>
            <a:r>
              <a:rPr lang="fa-IR" sz="3200" b="1"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Adobe Arabic" pitchFamily="18" charset="-78"/>
                <a:cs typeface="Adobe Arabic" pitchFamily="18" charset="-78"/>
              </a:rPr>
              <a:t>اجرای طرح جهادی تولید محتوای</a:t>
            </a:r>
            <a:r>
              <a:rPr lang="fa-IR" sz="3200" b="1"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Adobe Arabic" pitchFamily="18" charset="-78"/>
                <a:cs typeface="Adobe Arabic" pitchFamily="18" charset="-78"/>
              </a:rPr>
              <a:t> غنی ایرانی و اسلامی</a:t>
            </a:r>
          </a:p>
          <a:p>
            <a:pPr algn="r" rtl="1">
              <a:buFont typeface="Wingdings" pitchFamily="2" charset="2"/>
              <a:buChar char="ü"/>
            </a:pPr>
            <a:endParaRPr lang="fa-IR" sz="3200" b="1"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Adobe Arabic" pitchFamily="18" charset="-78"/>
              <a:cs typeface="Adobe Arabic" pitchFamily="18" charset="-78"/>
            </a:endParaRPr>
          </a:p>
          <a:p>
            <a:pPr algn="r" rtl="1">
              <a:buFont typeface="Wingdings" pitchFamily="2" charset="2"/>
              <a:buChar char="ü"/>
            </a:pPr>
            <a:endParaRPr lang="fa-IR" sz="3200" b="1"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Adobe Arabic" pitchFamily="18" charset="-78"/>
              <a:cs typeface="Adobe Arabic" pitchFamily="18" charset="-78"/>
            </a:endParaRPr>
          </a:p>
          <a:p>
            <a:pPr algn="r" rtl="1">
              <a:buFont typeface="Wingdings" pitchFamily="2" charset="2"/>
              <a:buChar char="ü"/>
            </a:pPr>
            <a:endParaRPr lang="en-US" sz="3200" b="1" cap="none" spc="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Adobe Arabic" pitchFamily="18" charset="-78"/>
              <a:cs typeface="Adobe Arabic" pitchFamily="18" charset="-78"/>
            </a:endParaRPr>
          </a:p>
        </p:txBody>
      </p:sp>
    </p:spTree>
    <p:extLst>
      <p:ext uri="{BB962C8B-B14F-4D97-AF65-F5344CB8AC3E}">
        <p14:creationId xmlns:p14="http://schemas.microsoft.com/office/powerpoint/2010/main" xmlns="" val="87740155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solidFill>
                  <a:schemeClr val="bg1"/>
                </a:solidFill>
                <a:cs typeface="B Titr" pitchFamily="2" charset="-78"/>
              </a:rPr>
              <a:t>امام صادق (ع):</a:t>
            </a:r>
            <a:endParaRPr lang="en-US" dirty="0">
              <a:cs typeface="B Titr" pitchFamily="2" charset="-78"/>
            </a:endParaRPr>
          </a:p>
        </p:txBody>
      </p:sp>
      <p:sp>
        <p:nvSpPr>
          <p:cNvPr id="3" name="Content Placeholder 2"/>
          <p:cNvSpPr>
            <a:spLocks noGrp="1"/>
          </p:cNvSpPr>
          <p:nvPr>
            <p:ph idx="1"/>
          </p:nvPr>
        </p:nvSpPr>
        <p:spPr/>
        <p:txBody>
          <a:bodyPr>
            <a:normAutofit fontScale="92500" lnSpcReduction="10000"/>
          </a:bodyPr>
          <a:lstStyle/>
          <a:p>
            <a:pPr marL="0" indent="0" algn="ctr">
              <a:lnSpc>
                <a:spcPct val="150000"/>
              </a:lnSpc>
              <a:buNone/>
            </a:pPr>
            <a:r>
              <a:rPr lang="fa-IR" dirty="0" smtClean="0">
                <a:solidFill>
                  <a:schemeClr val="bg1"/>
                </a:solidFill>
                <a:cs typeface="B Yekan" pitchFamily="2" charset="-78"/>
              </a:rPr>
              <a:t>هر </a:t>
            </a:r>
            <a:r>
              <a:rPr lang="fa-IR" dirty="0">
                <a:solidFill>
                  <a:schemeClr val="bg1"/>
                </a:solidFill>
                <a:cs typeface="B Yekan" pitchFamily="2" charset="-78"/>
              </a:rPr>
              <a:t>كس براى خدا </a:t>
            </a:r>
            <a:r>
              <a:rPr lang="fa-IR" dirty="0" smtClean="0">
                <a:solidFill>
                  <a:schemeClr val="bg1"/>
                </a:solidFill>
                <a:cs typeface="B Yekan" pitchFamily="2" charset="-78"/>
              </a:rPr>
              <a:t>دانشی </a:t>
            </a:r>
            <a:r>
              <a:rPr lang="fa-IR" dirty="0">
                <a:solidFill>
                  <a:schemeClr val="bg1"/>
                </a:solidFill>
                <a:cs typeface="B Yekan" pitchFamily="2" charset="-78"/>
              </a:rPr>
              <a:t>بياموزد و به آن عمل كند و به ديگران آموزش دهد، در ملكوت آسمانها به بزرگى ياد شود و گويند: براى خدا آموخت و براى خدا عمل كرد و براى خدا آموزش داد. </a:t>
            </a:r>
            <a:br>
              <a:rPr lang="fa-IR" dirty="0">
                <a:solidFill>
                  <a:schemeClr val="bg1"/>
                </a:solidFill>
                <a:cs typeface="B Yekan" pitchFamily="2" charset="-78"/>
              </a:rPr>
            </a:br>
            <a:endParaRPr lang="en-US" dirty="0">
              <a:solidFill>
                <a:schemeClr val="bg1"/>
              </a:solidFill>
              <a:cs typeface="B Yekan" pitchFamily="2" charset="-78"/>
            </a:endParaRPr>
          </a:p>
        </p:txBody>
      </p:sp>
      <p:sp>
        <p:nvSpPr>
          <p:cNvPr id="4" name="Slide Number Placeholder 3"/>
          <p:cNvSpPr>
            <a:spLocks noGrp="1"/>
          </p:cNvSpPr>
          <p:nvPr>
            <p:ph type="sldNum" sz="quarter" idx="12"/>
          </p:nvPr>
        </p:nvSpPr>
        <p:spPr/>
        <p:txBody>
          <a:bodyPr/>
          <a:lstStyle/>
          <a:p>
            <a:fld id="{A0D135EB-47A7-464D-B7F5-CBBCB4486062}" type="slidenum">
              <a:rPr lang="en-US" sz="1600" smtClean="0">
                <a:solidFill>
                  <a:schemeClr val="tx1"/>
                </a:solidFill>
              </a:rPr>
              <a:pPr/>
              <a:t>103</a:t>
            </a:fld>
            <a:endParaRPr lang="en-US" dirty="0">
              <a:solidFill>
                <a:schemeClr val="tx1"/>
              </a:solidFill>
            </a:endParaRPr>
          </a:p>
        </p:txBody>
      </p:sp>
    </p:spTree>
    <p:extLst>
      <p:ext uri="{BB962C8B-B14F-4D97-AF65-F5344CB8AC3E}">
        <p14:creationId xmlns:p14="http://schemas.microsoft.com/office/powerpoint/2010/main" xmlns="" val="254586087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3394472"/>
          </a:xfrm>
        </p:spPr>
        <p:txBody>
          <a:bodyPr>
            <a:normAutofit fontScale="92500" lnSpcReduction="10000"/>
          </a:bodyPr>
          <a:lstStyle/>
          <a:p>
            <a:pPr marL="0" indent="0" algn="ctr" rtl="1">
              <a:lnSpc>
                <a:spcPct val="150000"/>
              </a:lnSpc>
              <a:buNone/>
            </a:pPr>
            <a:r>
              <a:rPr lang="fa-IR" sz="5400" dirty="0" smtClean="0">
                <a:solidFill>
                  <a:srgbClr val="FFFF00"/>
                </a:solidFill>
                <a:cs typeface="B Titr" pitchFamily="2" charset="-78"/>
              </a:rPr>
              <a:t>به امید عزمی </a:t>
            </a:r>
            <a:r>
              <a:rPr lang="fa-IR" sz="5400" dirty="0" smtClean="0">
                <a:solidFill>
                  <a:srgbClr val="FFFF00"/>
                </a:solidFill>
                <a:cs typeface="B Titr" pitchFamily="2" charset="-78"/>
              </a:rPr>
              <a:t>ملی </a:t>
            </a:r>
          </a:p>
          <a:p>
            <a:pPr marL="0" indent="0" algn="ctr" rtl="1">
              <a:lnSpc>
                <a:spcPct val="150000"/>
              </a:lnSpc>
              <a:buNone/>
            </a:pPr>
            <a:r>
              <a:rPr lang="fa-IR" sz="5400" dirty="0" smtClean="0">
                <a:solidFill>
                  <a:srgbClr val="FFFF00"/>
                </a:solidFill>
                <a:cs typeface="B Titr" pitchFamily="2" charset="-78"/>
              </a:rPr>
              <a:t>با الگوی مدیریت جهادی </a:t>
            </a:r>
            <a:r>
              <a:rPr lang="fa-IR" sz="5400" dirty="0" smtClean="0">
                <a:solidFill>
                  <a:srgbClr val="FFFF00"/>
                </a:solidFill>
                <a:cs typeface="B Titr" pitchFamily="2" charset="-78"/>
              </a:rPr>
              <a:t>برای رشد و اعتلای ایران اسلامی </a:t>
            </a:r>
            <a:endParaRPr lang="en-US" sz="5400" dirty="0">
              <a:solidFill>
                <a:srgbClr val="FFFF00"/>
              </a:solidFill>
              <a:cs typeface="B Titr" pitchFamily="2" charset="-78"/>
            </a:endParaRPr>
          </a:p>
        </p:txBody>
      </p:sp>
      <p:sp>
        <p:nvSpPr>
          <p:cNvPr id="4" name="Slide Number Placeholder 3"/>
          <p:cNvSpPr>
            <a:spLocks noGrp="1"/>
          </p:cNvSpPr>
          <p:nvPr>
            <p:ph type="sldNum" sz="quarter" idx="12"/>
          </p:nvPr>
        </p:nvSpPr>
        <p:spPr/>
        <p:txBody>
          <a:bodyPr/>
          <a:lstStyle/>
          <a:p>
            <a:fld id="{A0D135EB-47A7-464D-B7F5-CBBCB4486062}" type="slidenum">
              <a:rPr lang="en-US" smtClean="0"/>
              <a:pPr/>
              <a:t>104</a:t>
            </a:fld>
            <a:endParaRPr lang="en-US" dirty="0"/>
          </a:p>
        </p:txBody>
      </p:sp>
      <p:pic>
        <p:nvPicPr>
          <p:cNvPr id="5" name="Picture 2" descr="http://zahedan.irib.ir/images/stories/static/ax92/flv/nmahang/ei_iran.jpg"/>
          <p:cNvPicPr>
            <a:picLocks noChangeAspect="1" noChangeArrowheads="1"/>
          </p:cNvPicPr>
          <p:nvPr/>
        </p:nvPicPr>
        <p:blipFill>
          <a:blip r:embed="rId2" cstate="print"/>
          <a:srcRect/>
          <a:stretch>
            <a:fillRect/>
          </a:stretch>
        </p:blipFill>
        <p:spPr bwMode="auto">
          <a:xfrm>
            <a:off x="3429000" y="3373889"/>
            <a:ext cx="2438400" cy="1769611"/>
          </a:xfrm>
          <a:prstGeom prst="rect">
            <a:avLst/>
          </a:prstGeom>
          <a:noFill/>
        </p:spPr>
      </p:pic>
    </p:spTree>
    <p:extLst>
      <p:ext uri="{BB962C8B-B14F-4D97-AF65-F5344CB8AC3E}">
        <p14:creationId xmlns:p14="http://schemas.microsoft.com/office/powerpoint/2010/main" xmlns="" val="421798878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solidFill>
                  <a:schemeClr val="bg1"/>
                </a:solidFill>
              </a:rPr>
              <a:t>DR.MS_K@YAHOO.COM</a:t>
            </a:r>
            <a:endParaRPr lang="en-US" sz="5400" dirty="0">
              <a:solidFill>
                <a:schemeClr val="bg1"/>
              </a:solidFill>
            </a:endParaRPr>
          </a:p>
        </p:txBody>
      </p:sp>
      <p:sp>
        <p:nvSpPr>
          <p:cNvPr id="3" name="Content Placeholder 2"/>
          <p:cNvSpPr>
            <a:spLocks noGrp="1"/>
          </p:cNvSpPr>
          <p:nvPr>
            <p:ph idx="1"/>
          </p:nvPr>
        </p:nvSpPr>
        <p:spPr>
          <a:xfrm>
            <a:off x="304800" y="1200151"/>
            <a:ext cx="8229600" cy="3394472"/>
          </a:xfrm>
        </p:spPr>
        <p:txBody>
          <a:bodyPr>
            <a:normAutofit/>
          </a:bodyPr>
          <a:lstStyle/>
          <a:p>
            <a:pPr algn="ctr">
              <a:buNone/>
            </a:pPr>
            <a:r>
              <a:rPr lang="en-US" sz="8000" dirty="0" smtClean="0">
                <a:solidFill>
                  <a:schemeClr val="bg1"/>
                </a:solidFill>
              </a:rPr>
              <a:t>0912 80 80 411</a:t>
            </a:r>
            <a:endParaRPr lang="en-US" sz="8000" dirty="0">
              <a:solidFill>
                <a:schemeClr val="bg1"/>
              </a:solidFill>
            </a:endParaRPr>
          </a:p>
        </p:txBody>
      </p:sp>
      <p:sp>
        <p:nvSpPr>
          <p:cNvPr id="4" name="Slide Number Placeholder 3"/>
          <p:cNvSpPr>
            <a:spLocks noGrp="1"/>
          </p:cNvSpPr>
          <p:nvPr>
            <p:ph type="sldNum" sz="quarter" idx="12"/>
          </p:nvPr>
        </p:nvSpPr>
        <p:spPr/>
        <p:txBody>
          <a:bodyPr/>
          <a:lstStyle/>
          <a:p>
            <a:fld id="{A0D135EB-47A7-464D-B7F5-CBBCB4486062}" type="slidenum">
              <a:rPr lang="en-US" smtClean="0"/>
              <a:pPr/>
              <a:t>105</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553604" y="133350"/>
            <a:ext cx="4191000" cy="742950"/>
          </a:xfrm>
          <a:prstGeom prst="roundRect">
            <a:avLst>
              <a:gd name="adj" fmla="val 1226"/>
            </a:avLst>
          </a:prstGeom>
          <a:solidFill>
            <a:schemeClr val="accent5">
              <a:lumMod val="75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17"/>
          <p:cNvGrpSpPr/>
          <p:nvPr/>
        </p:nvGrpSpPr>
        <p:grpSpPr>
          <a:xfrm>
            <a:off x="440778" y="959049"/>
            <a:ext cx="8267700" cy="3414169"/>
            <a:chOff x="381000" y="1143000"/>
            <a:chExt cx="8267700" cy="4230757"/>
          </a:xfrm>
          <a:effectLst>
            <a:reflection blurRad="6350" stA="52000" endA="300" endPos="35000" dir="5400000" sy="-100000" algn="bl" rotWithShape="0"/>
          </a:effectLst>
        </p:grpSpPr>
        <p:sp>
          <p:nvSpPr>
            <p:cNvPr id="19" name="Rounded Rectangle 18"/>
            <p:cNvSpPr/>
            <p:nvPr/>
          </p:nvSpPr>
          <p:spPr>
            <a:xfrm>
              <a:off x="381000" y="1143000"/>
              <a:ext cx="2133600" cy="4230757"/>
            </a:xfrm>
            <a:prstGeom prst="roundRect">
              <a:avLst>
                <a:gd name="adj" fmla="val 1226"/>
              </a:avLst>
            </a:prstGeom>
            <a:gradFill>
              <a:gsLst>
                <a:gs pos="0">
                  <a:srgbClr val="3C8FED"/>
                </a:gs>
                <a:gs pos="71000">
                  <a:srgbClr val="8EC9FB"/>
                </a:gs>
              </a:gsLst>
              <a:lin ang="21540000" scaled="0"/>
            </a:gra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26720" y="251206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26720" y="392303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2209800" y="1143000"/>
              <a:ext cx="6438900" cy="4230757"/>
            </a:xfrm>
            <a:prstGeom prst="roundRect">
              <a:avLst>
                <a:gd name="adj" fmla="val 1226"/>
              </a:avLst>
            </a:prstGeom>
            <a:solidFill>
              <a:schemeClr val="bg1"/>
            </a:soli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ed Rectangle 23"/>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TextBox 24"/>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2" name="Slide Number Placeholder 1"/>
          <p:cNvSpPr>
            <a:spLocks noGrp="1"/>
          </p:cNvSpPr>
          <p:nvPr>
            <p:ph type="sldNum" sz="quarter" idx="12"/>
          </p:nvPr>
        </p:nvSpPr>
        <p:spPr>
          <a:xfrm>
            <a:off x="8503227" y="4775490"/>
            <a:ext cx="609600" cy="273844"/>
          </a:xfrm>
        </p:spPr>
        <p:txBody>
          <a:bodyPr/>
          <a:lstStyle/>
          <a:p>
            <a:fld id="{A0D135EB-47A7-464D-B7F5-CBBCB4486062}" type="slidenum">
              <a:rPr lang="en-US" sz="1800" smtClean="0">
                <a:solidFill>
                  <a:srgbClr val="002060"/>
                </a:solidFill>
                <a:latin typeface="Adobe Gothic Std B" pitchFamily="34" charset="-128"/>
                <a:ea typeface="Adobe Gothic Std B" pitchFamily="34" charset="-128"/>
              </a:rPr>
              <a:pPr/>
              <a:t>11</a:t>
            </a:fld>
            <a:endParaRPr lang="en-US" sz="1800" dirty="0">
              <a:solidFill>
                <a:srgbClr val="002060"/>
              </a:solidFill>
              <a:latin typeface="Adobe Gothic Std B" pitchFamily="34" charset="-128"/>
              <a:ea typeface="Adobe Gothic Std B" pitchFamily="34" charset="-128"/>
            </a:endParaRPr>
          </a:p>
        </p:txBody>
      </p:sp>
      <p:sp>
        <p:nvSpPr>
          <p:cNvPr id="11" name="Title 1"/>
          <p:cNvSpPr txBox="1">
            <a:spLocks/>
          </p:cNvSpPr>
          <p:nvPr/>
        </p:nvSpPr>
        <p:spPr>
          <a:xfrm>
            <a:off x="5181600" y="234375"/>
            <a:ext cx="3124200" cy="5847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fa-IR" sz="2800" dirty="0" smtClean="0">
                <a:solidFill>
                  <a:schemeClr val="bg1"/>
                </a:solidFill>
                <a:cs typeface="B Titr" pitchFamily="2" charset="-78"/>
              </a:rPr>
              <a:t>ایران</a:t>
            </a:r>
            <a:endParaRPr lang="en-US" sz="2800" dirty="0">
              <a:solidFill>
                <a:schemeClr val="bg1"/>
              </a:solidFill>
              <a:cs typeface="B Titr" pitchFamily="2" charset="-78"/>
            </a:endParaRPr>
          </a:p>
        </p:txBody>
      </p:sp>
      <p:sp>
        <p:nvSpPr>
          <p:cNvPr id="12" name="Text Placeholder 2"/>
          <p:cNvSpPr txBox="1">
            <a:spLocks/>
          </p:cNvSpPr>
          <p:nvPr/>
        </p:nvSpPr>
        <p:spPr>
          <a:xfrm>
            <a:off x="4736575" y="1071107"/>
            <a:ext cx="3958048" cy="21084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buNone/>
            </a:pPr>
            <a:endParaRPr lang="fa-IR" sz="2400" dirty="0" smtClean="0">
              <a:solidFill>
                <a:srgbClr val="FF0000"/>
              </a:solidFill>
              <a:cs typeface="B Titr" pitchFamily="2" charset="-78"/>
            </a:endParaRPr>
          </a:p>
          <a:p>
            <a:pPr marL="0" indent="0" algn="ctr" rtl="1">
              <a:lnSpc>
                <a:spcPct val="150000"/>
              </a:lnSpc>
              <a:buNone/>
            </a:pPr>
            <a:endParaRPr lang="en-US" sz="2400" dirty="0">
              <a:solidFill>
                <a:srgbClr val="FF0000"/>
              </a:solidFill>
              <a:cs typeface="B Titr" pitchFamily="2" charset="-78"/>
            </a:endParaRPr>
          </a:p>
        </p:txBody>
      </p:sp>
      <p:sp>
        <p:nvSpPr>
          <p:cNvPr id="4" name="Rectangle 3"/>
          <p:cNvSpPr/>
          <p:nvPr/>
        </p:nvSpPr>
        <p:spPr>
          <a:xfrm>
            <a:off x="2326728" y="1047290"/>
            <a:ext cx="6324600" cy="5196166"/>
          </a:xfrm>
          <a:prstGeom prst="rect">
            <a:avLst/>
          </a:prstGeom>
        </p:spPr>
        <p:txBody>
          <a:bodyPr wrap="square">
            <a:spAutoFit/>
          </a:bodyPr>
          <a:lstStyle/>
          <a:p>
            <a:pPr algn="ctr" rtl="1">
              <a:lnSpc>
                <a:spcPct val="150000"/>
              </a:lnSpc>
            </a:pPr>
            <a:r>
              <a:rPr lang="fa-IR" sz="2800" dirty="0" smtClean="0">
                <a:solidFill>
                  <a:srgbClr val="FF0000"/>
                </a:solidFill>
                <a:latin typeface="Adobe Arabic" pitchFamily="18" charset="-78"/>
                <a:cs typeface="B Titr" pitchFamily="2" charset="-78"/>
              </a:rPr>
              <a:t>ايران </a:t>
            </a:r>
            <a:r>
              <a:rPr lang="fa-IR" sz="2800" dirty="0">
                <a:solidFill>
                  <a:srgbClr val="FF0000"/>
                </a:solidFill>
                <a:latin typeface="Adobe Arabic" pitchFamily="18" charset="-78"/>
                <a:cs typeface="B Titr" pitchFamily="2" charset="-78"/>
              </a:rPr>
              <a:t>بر روي کمربند شناخته شده معادن مس، طلا، سرب، روي و آهن قرار </a:t>
            </a:r>
            <a:r>
              <a:rPr lang="fa-IR" sz="2800" dirty="0" smtClean="0">
                <a:solidFill>
                  <a:srgbClr val="FF0000"/>
                </a:solidFill>
                <a:latin typeface="Adobe Arabic" pitchFamily="18" charset="-78"/>
                <a:cs typeface="B Titr" pitchFamily="2" charset="-78"/>
              </a:rPr>
              <a:t>دارد.</a:t>
            </a:r>
            <a:r>
              <a:rPr lang="fa-IR" sz="2800" dirty="0" smtClean="0">
                <a:latin typeface="Adobe Arabic" pitchFamily="18" charset="-78"/>
                <a:cs typeface="B Titr" pitchFamily="2" charset="-78"/>
              </a:rPr>
              <a:t/>
            </a:r>
            <a:br>
              <a:rPr lang="fa-IR" sz="2800" dirty="0" smtClean="0">
                <a:latin typeface="Adobe Arabic" pitchFamily="18" charset="-78"/>
                <a:cs typeface="B Titr" pitchFamily="2" charset="-78"/>
              </a:rPr>
            </a:br>
            <a:r>
              <a:rPr lang="fa-IR" sz="2800" dirty="0" smtClean="0">
                <a:solidFill>
                  <a:srgbClr val="002060"/>
                </a:solidFill>
                <a:latin typeface="Adobe Arabic" pitchFamily="18" charset="-78"/>
                <a:cs typeface="B Titr" pitchFamily="2" charset="-78"/>
              </a:rPr>
              <a:t>ايران </a:t>
            </a:r>
            <a:r>
              <a:rPr lang="fa-IR" sz="2800" dirty="0">
                <a:solidFill>
                  <a:srgbClr val="002060"/>
                </a:solidFill>
                <a:latin typeface="Adobe Arabic" pitchFamily="18" charset="-78"/>
                <a:cs typeface="B Titr" pitchFamily="2" charset="-78"/>
              </a:rPr>
              <a:t>داراي 55 ميليارد تن ذخيره انواع مواد معدني بوده و از غني ترين معادن جهاني برخوردار است.</a:t>
            </a:r>
            <a:endParaRPr lang="en-US" sz="2800" dirty="0">
              <a:solidFill>
                <a:srgbClr val="002060"/>
              </a:solidFill>
              <a:latin typeface="Adobe Arabic" pitchFamily="18" charset="-78"/>
              <a:cs typeface="B Titr" pitchFamily="2" charset="-78"/>
            </a:endParaRPr>
          </a:p>
          <a:p>
            <a:pPr algn="ctr" rtl="1">
              <a:lnSpc>
                <a:spcPct val="150000"/>
              </a:lnSpc>
            </a:pPr>
            <a:r>
              <a:rPr lang="fa-IR" sz="2800" dirty="0">
                <a:cs typeface="B Titr" pitchFamily="2" charset="-78"/>
              </a:rPr>
              <a:t/>
            </a:r>
            <a:br>
              <a:rPr lang="fa-IR" sz="2800" dirty="0">
                <a:cs typeface="B Titr" pitchFamily="2" charset="-78"/>
              </a:rPr>
            </a:br>
            <a:endParaRPr lang="fa-IR" sz="2800" dirty="0" smtClean="0">
              <a:cs typeface="B Titr" pitchFamily="2" charset="-78"/>
            </a:endParaRPr>
          </a:p>
          <a:p>
            <a:pPr algn="ctr" rtl="1">
              <a:lnSpc>
                <a:spcPct val="150000"/>
              </a:lnSpc>
            </a:pPr>
            <a:endParaRPr lang="en-US" sz="2800" dirty="0">
              <a:cs typeface="B Titr" pitchFamily="2" charset="-78"/>
            </a:endParaRPr>
          </a:p>
        </p:txBody>
      </p:sp>
      <p:pic>
        <p:nvPicPr>
          <p:cNvPr id="3" name="Picture 2"/>
          <p:cNvPicPr>
            <a:picLocks noChangeAspect="1"/>
          </p:cNvPicPr>
          <p:nvPr/>
        </p:nvPicPr>
        <p:blipFill>
          <a:blip r:embed="rId2" cstate="print"/>
          <a:stretch>
            <a:fillRect/>
          </a:stretch>
        </p:blipFill>
        <p:spPr>
          <a:xfrm>
            <a:off x="450161" y="1007996"/>
            <a:ext cx="1762267" cy="1743486"/>
          </a:xfrm>
          <a:prstGeom prst="rect">
            <a:avLst/>
          </a:prstGeom>
        </p:spPr>
      </p:pic>
      <p:pic>
        <p:nvPicPr>
          <p:cNvPr id="5" name="Picture 4"/>
          <p:cNvPicPr>
            <a:picLocks noChangeAspect="1"/>
          </p:cNvPicPr>
          <p:nvPr/>
        </p:nvPicPr>
        <p:blipFill>
          <a:blip r:embed="rId3" cstate="print"/>
          <a:stretch>
            <a:fillRect/>
          </a:stretch>
        </p:blipFill>
        <p:spPr>
          <a:xfrm>
            <a:off x="440778" y="2751482"/>
            <a:ext cx="1785505" cy="1621736"/>
          </a:xfrm>
          <a:prstGeom prst="rect">
            <a:avLst/>
          </a:prstGeom>
        </p:spPr>
      </p:pic>
      <p:grpSp>
        <p:nvGrpSpPr>
          <p:cNvPr id="16" name="Group 15"/>
          <p:cNvGrpSpPr/>
          <p:nvPr/>
        </p:nvGrpSpPr>
        <p:grpSpPr>
          <a:xfrm>
            <a:off x="210056" y="57151"/>
            <a:ext cx="904016" cy="762000"/>
            <a:chOff x="457200" y="4019550"/>
            <a:chExt cx="1143000" cy="1123950"/>
          </a:xfrm>
        </p:grpSpPr>
        <p:sp>
          <p:nvSpPr>
            <p:cNvPr id="18" name="Rounded Rectangle 17"/>
            <p:cNvSpPr/>
            <p:nvPr/>
          </p:nvSpPr>
          <p:spPr>
            <a:xfrm>
              <a:off x="457200" y="4019550"/>
              <a:ext cx="1143000" cy="11239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3" name="Picture 1" descr="C:\Users\user\AppData\Local\Temp\لوگوی-کنفرانسبین-المللی-روابط-ع مومی.png"/>
            <p:cNvPicPr>
              <a:picLocks noChangeAspect="1" noChangeArrowheads="1"/>
            </p:cNvPicPr>
            <p:nvPr/>
          </p:nvPicPr>
          <p:blipFill>
            <a:blip r:embed="rId4" cstate="print">
              <a:lum/>
            </a:blip>
            <a:srcRect/>
            <a:stretch>
              <a:fillRect/>
            </a:stretch>
          </p:blipFill>
          <p:spPr bwMode="auto">
            <a:xfrm>
              <a:off x="572589" y="4121876"/>
              <a:ext cx="901120" cy="895350"/>
            </a:xfrm>
            <a:prstGeom prst="roundRect">
              <a:avLst/>
            </a:prstGeom>
            <a:noFill/>
          </p:spPr>
        </p:pic>
      </p:grpSp>
    </p:spTree>
    <p:extLst>
      <p:ext uri="{BB962C8B-B14F-4D97-AF65-F5344CB8AC3E}">
        <p14:creationId xmlns:p14="http://schemas.microsoft.com/office/powerpoint/2010/main" xmlns="" val="16522364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553604" y="133350"/>
            <a:ext cx="4191000" cy="742950"/>
          </a:xfrm>
          <a:prstGeom prst="roundRect">
            <a:avLst>
              <a:gd name="adj" fmla="val 1226"/>
            </a:avLst>
          </a:prstGeom>
          <a:solidFill>
            <a:schemeClr val="accent5">
              <a:lumMod val="75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17"/>
          <p:cNvGrpSpPr/>
          <p:nvPr/>
        </p:nvGrpSpPr>
        <p:grpSpPr>
          <a:xfrm>
            <a:off x="440778" y="959049"/>
            <a:ext cx="8267700" cy="3414169"/>
            <a:chOff x="381000" y="1143000"/>
            <a:chExt cx="8267700" cy="4230757"/>
          </a:xfrm>
          <a:effectLst>
            <a:reflection blurRad="6350" stA="52000" endA="300" endPos="35000" dir="5400000" sy="-100000" algn="bl" rotWithShape="0"/>
          </a:effectLst>
        </p:grpSpPr>
        <p:sp>
          <p:nvSpPr>
            <p:cNvPr id="19" name="Rounded Rectangle 18"/>
            <p:cNvSpPr/>
            <p:nvPr/>
          </p:nvSpPr>
          <p:spPr>
            <a:xfrm>
              <a:off x="381000" y="1143000"/>
              <a:ext cx="2133600" cy="4230757"/>
            </a:xfrm>
            <a:prstGeom prst="roundRect">
              <a:avLst>
                <a:gd name="adj" fmla="val 1226"/>
              </a:avLst>
            </a:prstGeom>
            <a:gradFill>
              <a:gsLst>
                <a:gs pos="0">
                  <a:srgbClr val="3C8FED"/>
                </a:gs>
                <a:gs pos="71000">
                  <a:srgbClr val="8EC9FB"/>
                </a:gs>
              </a:gsLst>
              <a:lin ang="21540000" scaled="0"/>
            </a:gra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26720" y="251206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26720" y="392303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2209800" y="1143000"/>
              <a:ext cx="6438900" cy="4230757"/>
            </a:xfrm>
            <a:prstGeom prst="roundRect">
              <a:avLst>
                <a:gd name="adj" fmla="val 1226"/>
              </a:avLst>
            </a:prstGeom>
            <a:solidFill>
              <a:schemeClr val="bg1"/>
            </a:soli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ed Rectangle 23"/>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TextBox 24"/>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2" name="Slide Number Placeholder 1"/>
          <p:cNvSpPr>
            <a:spLocks noGrp="1"/>
          </p:cNvSpPr>
          <p:nvPr>
            <p:ph type="sldNum" sz="quarter" idx="12"/>
          </p:nvPr>
        </p:nvSpPr>
        <p:spPr>
          <a:xfrm>
            <a:off x="8503227" y="4775490"/>
            <a:ext cx="609600" cy="273844"/>
          </a:xfrm>
        </p:spPr>
        <p:txBody>
          <a:bodyPr/>
          <a:lstStyle/>
          <a:p>
            <a:fld id="{A0D135EB-47A7-464D-B7F5-CBBCB4486062}" type="slidenum">
              <a:rPr lang="en-US" sz="1800" smtClean="0">
                <a:solidFill>
                  <a:srgbClr val="002060"/>
                </a:solidFill>
                <a:latin typeface="Adobe Gothic Std B" pitchFamily="34" charset="-128"/>
                <a:ea typeface="Adobe Gothic Std B" pitchFamily="34" charset="-128"/>
              </a:rPr>
              <a:pPr/>
              <a:t>12</a:t>
            </a:fld>
            <a:endParaRPr lang="en-US" sz="1800" dirty="0">
              <a:solidFill>
                <a:srgbClr val="002060"/>
              </a:solidFill>
              <a:latin typeface="Adobe Gothic Std B" pitchFamily="34" charset="-128"/>
              <a:ea typeface="Adobe Gothic Std B" pitchFamily="34" charset="-128"/>
            </a:endParaRPr>
          </a:p>
        </p:txBody>
      </p:sp>
      <p:sp>
        <p:nvSpPr>
          <p:cNvPr id="11" name="Title 1"/>
          <p:cNvSpPr txBox="1">
            <a:spLocks/>
          </p:cNvSpPr>
          <p:nvPr/>
        </p:nvSpPr>
        <p:spPr>
          <a:xfrm>
            <a:off x="5181600" y="234375"/>
            <a:ext cx="3124200" cy="5847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fa-IR" sz="2800" dirty="0" smtClean="0">
                <a:solidFill>
                  <a:schemeClr val="bg1"/>
                </a:solidFill>
                <a:cs typeface="B Titr" pitchFamily="2" charset="-78"/>
              </a:rPr>
              <a:t>ایران</a:t>
            </a:r>
            <a:endParaRPr lang="en-US" sz="2800" dirty="0">
              <a:solidFill>
                <a:schemeClr val="bg1"/>
              </a:solidFill>
              <a:cs typeface="B Titr" pitchFamily="2" charset="-78"/>
            </a:endParaRPr>
          </a:p>
        </p:txBody>
      </p:sp>
      <p:sp>
        <p:nvSpPr>
          <p:cNvPr id="12" name="Text Placeholder 2"/>
          <p:cNvSpPr txBox="1">
            <a:spLocks/>
          </p:cNvSpPr>
          <p:nvPr/>
        </p:nvSpPr>
        <p:spPr>
          <a:xfrm>
            <a:off x="4736575" y="1071107"/>
            <a:ext cx="3958048" cy="21084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buNone/>
            </a:pPr>
            <a:endParaRPr lang="fa-IR" sz="2400" dirty="0" smtClean="0">
              <a:solidFill>
                <a:srgbClr val="FF0000"/>
              </a:solidFill>
              <a:cs typeface="B Titr" pitchFamily="2" charset="-78"/>
            </a:endParaRPr>
          </a:p>
          <a:p>
            <a:pPr marL="0" indent="0" algn="ctr" rtl="1">
              <a:lnSpc>
                <a:spcPct val="150000"/>
              </a:lnSpc>
              <a:buNone/>
            </a:pPr>
            <a:endParaRPr lang="en-US" sz="2400" dirty="0">
              <a:solidFill>
                <a:srgbClr val="FF0000"/>
              </a:solidFill>
              <a:cs typeface="B Titr" pitchFamily="2" charset="-78"/>
            </a:endParaRPr>
          </a:p>
        </p:txBody>
      </p:sp>
      <p:sp>
        <p:nvSpPr>
          <p:cNvPr id="3" name="Rectangle 2"/>
          <p:cNvSpPr/>
          <p:nvPr/>
        </p:nvSpPr>
        <p:spPr>
          <a:xfrm>
            <a:off x="2384571" y="1071107"/>
            <a:ext cx="6197482" cy="3046988"/>
          </a:xfrm>
          <a:prstGeom prst="rect">
            <a:avLst/>
          </a:prstGeom>
        </p:spPr>
        <p:txBody>
          <a:bodyPr wrap="square">
            <a:spAutoFit/>
          </a:bodyPr>
          <a:lstStyle/>
          <a:p>
            <a:pPr algn="ctr" rtl="1">
              <a:lnSpc>
                <a:spcPct val="150000"/>
              </a:lnSpc>
            </a:pPr>
            <a:r>
              <a:rPr lang="fa-IR" sz="3200" b="1" dirty="0">
                <a:cs typeface="B Titr" pitchFamily="2" charset="-78"/>
              </a:rPr>
              <a:t>میدان‌های گازی ایران با میزان ذخیره ۲۷ تریلیون متر مکعب، رتبه دوم میدان‌های گازی جهان از لحاظ حجم گاز طبیعی جای داده شده در خود، دارا هستند. </a:t>
            </a:r>
            <a:endParaRPr lang="en-US" sz="3200" dirty="0">
              <a:cs typeface="B Titr" pitchFamily="2" charset="-78"/>
            </a:endParaRPr>
          </a:p>
        </p:txBody>
      </p:sp>
      <p:pic>
        <p:nvPicPr>
          <p:cNvPr id="4" name="Picture 3"/>
          <p:cNvPicPr>
            <a:picLocks noChangeAspect="1"/>
          </p:cNvPicPr>
          <p:nvPr/>
        </p:nvPicPr>
        <p:blipFill>
          <a:blip r:embed="rId2" cstate="print"/>
          <a:stretch>
            <a:fillRect/>
          </a:stretch>
        </p:blipFill>
        <p:spPr>
          <a:xfrm>
            <a:off x="472642" y="982153"/>
            <a:ext cx="1743688" cy="1728127"/>
          </a:xfrm>
          <a:prstGeom prst="rect">
            <a:avLst/>
          </a:prstGeom>
        </p:spPr>
      </p:pic>
      <p:pic>
        <p:nvPicPr>
          <p:cNvPr id="5" name="Picture 4"/>
          <p:cNvPicPr>
            <a:picLocks noChangeAspect="1"/>
          </p:cNvPicPr>
          <p:nvPr/>
        </p:nvPicPr>
        <p:blipFill>
          <a:blip r:embed="rId3" cstate="print"/>
          <a:stretch>
            <a:fillRect/>
          </a:stretch>
        </p:blipFill>
        <p:spPr>
          <a:xfrm>
            <a:off x="440778" y="2710280"/>
            <a:ext cx="1806286" cy="1614070"/>
          </a:xfrm>
          <a:prstGeom prst="rect">
            <a:avLst/>
          </a:prstGeom>
        </p:spPr>
      </p:pic>
      <p:grpSp>
        <p:nvGrpSpPr>
          <p:cNvPr id="16" name="Group 15"/>
          <p:cNvGrpSpPr/>
          <p:nvPr/>
        </p:nvGrpSpPr>
        <p:grpSpPr>
          <a:xfrm>
            <a:off x="210056" y="57151"/>
            <a:ext cx="904016" cy="762000"/>
            <a:chOff x="457200" y="4019550"/>
            <a:chExt cx="1143000" cy="1123950"/>
          </a:xfrm>
        </p:grpSpPr>
        <p:sp>
          <p:nvSpPr>
            <p:cNvPr id="18" name="Rounded Rectangle 17"/>
            <p:cNvSpPr/>
            <p:nvPr/>
          </p:nvSpPr>
          <p:spPr>
            <a:xfrm>
              <a:off x="457200" y="4019550"/>
              <a:ext cx="1143000" cy="11239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3" name="Picture 1" descr="C:\Users\user\AppData\Local\Temp\لوگوی-کنفرانسبین-المللی-روابط-ع مومی.png"/>
            <p:cNvPicPr>
              <a:picLocks noChangeAspect="1" noChangeArrowheads="1"/>
            </p:cNvPicPr>
            <p:nvPr/>
          </p:nvPicPr>
          <p:blipFill>
            <a:blip r:embed="rId4" cstate="print">
              <a:lum/>
            </a:blip>
            <a:srcRect/>
            <a:stretch>
              <a:fillRect/>
            </a:stretch>
          </p:blipFill>
          <p:spPr bwMode="auto">
            <a:xfrm>
              <a:off x="572589" y="4121876"/>
              <a:ext cx="901120" cy="895350"/>
            </a:xfrm>
            <a:prstGeom prst="roundRect">
              <a:avLst/>
            </a:prstGeom>
            <a:noFill/>
          </p:spPr>
        </p:pic>
      </p:grpSp>
    </p:spTree>
    <p:extLst>
      <p:ext uri="{BB962C8B-B14F-4D97-AF65-F5344CB8AC3E}">
        <p14:creationId xmlns:p14="http://schemas.microsoft.com/office/powerpoint/2010/main" xmlns="" val="2094671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553604" y="133350"/>
            <a:ext cx="4191000" cy="742950"/>
          </a:xfrm>
          <a:prstGeom prst="roundRect">
            <a:avLst>
              <a:gd name="adj" fmla="val 1226"/>
            </a:avLst>
          </a:prstGeom>
          <a:solidFill>
            <a:schemeClr val="accent5">
              <a:lumMod val="75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17"/>
          <p:cNvGrpSpPr/>
          <p:nvPr/>
        </p:nvGrpSpPr>
        <p:grpSpPr>
          <a:xfrm>
            <a:off x="440778" y="959049"/>
            <a:ext cx="8267700" cy="3414169"/>
            <a:chOff x="381000" y="1143000"/>
            <a:chExt cx="8267700" cy="4230757"/>
          </a:xfrm>
          <a:effectLst>
            <a:reflection blurRad="6350" stA="52000" endA="300" endPos="35000" dir="5400000" sy="-100000" algn="bl" rotWithShape="0"/>
          </a:effectLst>
        </p:grpSpPr>
        <p:sp>
          <p:nvSpPr>
            <p:cNvPr id="19" name="Rounded Rectangle 18"/>
            <p:cNvSpPr/>
            <p:nvPr/>
          </p:nvSpPr>
          <p:spPr>
            <a:xfrm>
              <a:off x="381000" y="1143000"/>
              <a:ext cx="2133600" cy="4230757"/>
            </a:xfrm>
            <a:prstGeom prst="roundRect">
              <a:avLst>
                <a:gd name="adj" fmla="val 1226"/>
              </a:avLst>
            </a:prstGeom>
            <a:gradFill>
              <a:gsLst>
                <a:gs pos="0">
                  <a:srgbClr val="3C8FED"/>
                </a:gs>
                <a:gs pos="71000">
                  <a:srgbClr val="8EC9FB"/>
                </a:gs>
              </a:gsLst>
              <a:lin ang="21540000" scaled="0"/>
            </a:gra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26720" y="251206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26720" y="392303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2209800" y="1143000"/>
              <a:ext cx="6438900" cy="4230757"/>
            </a:xfrm>
            <a:prstGeom prst="roundRect">
              <a:avLst>
                <a:gd name="adj" fmla="val 1226"/>
              </a:avLst>
            </a:prstGeom>
            <a:solidFill>
              <a:schemeClr val="bg1"/>
            </a:soli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ed Rectangle 23"/>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TextBox 24"/>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2" name="Slide Number Placeholder 1"/>
          <p:cNvSpPr>
            <a:spLocks noGrp="1"/>
          </p:cNvSpPr>
          <p:nvPr>
            <p:ph type="sldNum" sz="quarter" idx="12"/>
          </p:nvPr>
        </p:nvSpPr>
        <p:spPr>
          <a:xfrm>
            <a:off x="8503227" y="4775490"/>
            <a:ext cx="609600" cy="273844"/>
          </a:xfrm>
        </p:spPr>
        <p:txBody>
          <a:bodyPr/>
          <a:lstStyle/>
          <a:p>
            <a:fld id="{A0D135EB-47A7-464D-B7F5-CBBCB4486062}" type="slidenum">
              <a:rPr lang="en-US" sz="1800" smtClean="0">
                <a:solidFill>
                  <a:srgbClr val="002060"/>
                </a:solidFill>
                <a:latin typeface="Adobe Gothic Std B" pitchFamily="34" charset="-128"/>
                <a:ea typeface="Adobe Gothic Std B" pitchFamily="34" charset="-128"/>
              </a:rPr>
              <a:pPr/>
              <a:t>13</a:t>
            </a:fld>
            <a:endParaRPr lang="en-US" sz="1800" dirty="0">
              <a:solidFill>
                <a:srgbClr val="002060"/>
              </a:solidFill>
              <a:latin typeface="Adobe Gothic Std B" pitchFamily="34" charset="-128"/>
              <a:ea typeface="Adobe Gothic Std B" pitchFamily="34" charset="-128"/>
            </a:endParaRPr>
          </a:p>
        </p:txBody>
      </p:sp>
      <p:sp>
        <p:nvSpPr>
          <p:cNvPr id="11" name="Title 1"/>
          <p:cNvSpPr txBox="1">
            <a:spLocks/>
          </p:cNvSpPr>
          <p:nvPr/>
        </p:nvSpPr>
        <p:spPr>
          <a:xfrm>
            <a:off x="5181600" y="234375"/>
            <a:ext cx="3124200" cy="5847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fa-IR" sz="2800" dirty="0" smtClean="0">
                <a:solidFill>
                  <a:schemeClr val="bg1"/>
                </a:solidFill>
                <a:cs typeface="B Titr" pitchFamily="2" charset="-78"/>
              </a:rPr>
              <a:t>ایران</a:t>
            </a:r>
            <a:endParaRPr lang="en-US" sz="2800" dirty="0">
              <a:solidFill>
                <a:schemeClr val="bg1"/>
              </a:solidFill>
              <a:cs typeface="B Titr" pitchFamily="2" charset="-78"/>
            </a:endParaRPr>
          </a:p>
        </p:txBody>
      </p:sp>
      <p:sp>
        <p:nvSpPr>
          <p:cNvPr id="12" name="Text Placeholder 2"/>
          <p:cNvSpPr txBox="1">
            <a:spLocks/>
          </p:cNvSpPr>
          <p:nvPr/>
        </p:nvSpPr>
        <p:spPr>
          <a:xfrm>
            <a:off x="4736575" y="1071107"/>
            <a:ext cx="3958048" cy="21084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buNone/>
            </a:pPr>
            <a:endParaRPr lang="fa-IR" sz="2400" dirty="0" smtClean="0">
              <a:solidFill>
                <a:srgbClr val="FF0000"/>
              </a:solidFill>
              <a:cs typeface="B Titr" pitchFamily="2" charset="-78"/>
            </a:endParaRPr>
          </a:p>
          <a:p>
            <a:pPr marL="0" indent="0" algn="ctr" rtl="1">
              <a:lnSpc>
                <a:spcPct val="150000"/>
              </a:lnSpc>
              <a:buNone/>
            </a:pPr>
            <a:endParaRPr lang="en-US" sz="2400" dirty="0">
              <a:solidFill>
                <a:srgbClr val="FF0000"/>
              </a:solidFill>
              <a:cs typeface="B Titr" pitchFamily="2" charset="-78"/>
            </a:endParaRPr>
          </a:p>
        </p:txBody>
      </p:sp>
      <p:sp>
        <p:nvSpPr>
          <p:cNvPr id="3" name="Rectangle 2"/>
          <p:cNvSpPr/>
          <p:nvPr/>
        </p:nvSpPr>
        <p:spPr>
          <a:xfrm>
            <a:off x="4736575" y="1609945"/>
            <a:ext cx="3926753" cy="1569660"/>
          </a:xfrm>
          <a:prstGeom prst="rect">
            <a:avLst/>
          </a:prstGeom>
        </p:spPr>
        <p:txBody>
          <a:bodyPr wrap="square">
            <a:spAutoFit/>
          </a:bodyPr>
          <a:lstStyle/>
          <a:p>
            <a:pPr algn="ctr" rtl="1">
              <a:lnSpc>
                <a:spcPct val="150000"/>
              </a:lnSpc>
            </a:pPr>
            <a:r>
              <a:rPr lang="fa-IR" sz="3200" dirty="0">
                <a:cs typeface="B Titr" pitchFamily="2" charset="-78"/>
              </a:rPr>
              <a:t>ايران از نظر تنوع زيستي جزء 10 کشور برتر دنياست</a:t>
            </a:r>
            <a:endParaRPr lang="en-US" sz="3200" dirty="0">
              <a:cs typeface="B Titr" pitchFamily="2" charset="-78"/>
            </a:endParaRPr>
          </a:p>
        </p:txBody>
      </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2278" y="991954"/>
            <a:ext cx="4252034" cy="3381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6" name="Group 15"/>
          <p:cNvGrpSpPr/>
          <p:nvPr/>
        </p:nvGrpSpPr>
        <p:grpSpPr>
          <a:xfrm>
            <a:off x="210056" y="57151"/>
            <a:ext cx="904016" cy="762000"/>
            <a:chOff x="457200" y="4019550"/>
            <a:chExt cx="1143000" cy="1123950"/>
          </a:xfrm>
        </p:grpSpPr>
        <p:sp>
          <p:nvSpPr>
            <p:cNvPr id="18" name="Rounded Rectangle 17"/>
            <p:cNvSpPr/>
            <p:nvPr/>
          </p:nvSpPr>
          <p:spPr>
            <a:xfrm>
              <a:off x="457200" y="4019550"/>
              <a:ext cx="1143000" cy="11239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3" name="Picture 1" descr="C:\Users\user\AppData\Local\Temp\لوگوی-کنفرانسبین-المللی-روابط-ع مومی.png"/>
            <p:cNvPicPr>
              <a:picLocks noChangeAspect="1" noChangeArrowheads="1"/>
            </p:cNvPicPr>
            <p:nvPr/>
          </p:nvPicPr>
          <p:blipFill>
            <a:blip r:embed="rId3" cstate="print">
              <a:lum/>
            </a:blip>
            <a:srcRect/>
            <a:stretch>
              <a:fillRect/>
            </a:stretch>
          </p:blipFill>
          <p:spPr bwMode="auto">
            <a:xfrm>
              <a:off x="572589" y="4121876"/>
              <a:ext cx="901120" cy="895350"/>
            </a:xfrm>
            <a:prstGeom prst="roundRect">
              <a:avLst/>
            </a:prstGeom>
            <a:noFill/>
          </p:spPr>
        </p:pic>
      </p:grpSp>
    </p:spTree>
    <p:extLst>
      <p:ext uri="{BB962C8B-B14F-4D97-AF65-F5344CB8AC3E}">
        <p14:creationId xmlns:p14="http://schemas.microsoft.com/office/powerpoint/2010/main" xmlns="" val="2853306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553604" y="133350"/>
            <a:ext cx="4191000" cy="742950"/>
          </a:xfrm>
          <a:prstGeom prst="roundRect">
            <a:avLst>
              <a:gd name="adj" fmla="val 1226"/>
            </a:avLst>
          </a:prstGeom>
          <a:solidFill>
            <a:schemeClr val="accent5">
              <a:lumMod val="75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17"/>
          <p:cNvGrpSpPr/>
          <p:nvPr/>
        </p:nvGrpSpPr>
        <p:grpSpPr>
          <a:xfrm>
            <a:off x="440778" y="959049"/>
            <a:ext cx="8267700" cy="3414169"/>
            <a:chOff x="381000" y="1143000"/>
            <a:chExt cx="8267700" cy="4230757"/>
          </a:xfrm>
          <a:effectLst>
            <a:reflection blurRad="6350" stA="52000" endA="300" endPos="35000" dir="5400000" sy="-100000" algn="bl" rotWithShape="0"/>
          </a:effectLst>
        </p:grpSpPr>
        <p:sp>
          <p:nvSpPr>
            <p:cNvPr id="19" name="Rounded Rectangle 18"/>
            <p:cNvSpPr/>
            <p:nvPr/>
          </p:nvSpPr>
          <p:spPr>
            <a:xfrm>
              <a:off x="381000" y="1143000"/>
              <a:ext cx="2133600" cy="4230757"/>
            </a:xfrm>
            <a:prstGeom prst="roundRect">
              <a:avLst>
                <a:gd name="adj" fmla="val 1226"/>
              </a:avLst>
            </a:prstGeom>
            <a:gradFill>
              <a:gsLst>
                <a:gs pos="0">
                  <a:srgbClr val="3C8FED"/>
                </a:gs>
                <a:gs pos="71000">
                  <a:srgbClr val="8EC9FB"/>
                </a:gs>
              </a:gsLst>
              <a:lin ang="21540000" scaled="0"/>
            </a:gra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26720" y="251206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26720" y="392303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2209800" y="1143000"/>
              <a:ext cx="6438900" cy="4230757"/>
            </a:xfrm>
            <a:prstGeom prst="roundRect">
              <a:avLst>
                <a:gd name="adj" fmla="val 1226"/>
              </a:avLst>
            </a:prstGeom>
            <a:solidFill>
              <a:schemeClr val="bg1"/>
            </a:soli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ed Rectangle 23"/>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TextBox 24"/>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2" name="Slide Number Placeholder 1"/>
          <p:cNvSpPr>
            <a:spLocks noGrp="1"/>
          </p:cNvSpPr>
          <p:nvPr>
            <p:ph type="sldNum" sz="quarter" idx="12"/>
          </p:nvPr>
        </p:nvSpPr>
        <p:spPr>
          <a:xfrm>
            <a:off x="8503227" y="4775490"/>
            <a:ext cx="609600" cy="273844"/>
          </a:xfrm>
        </p:spPr>
        <p:txBody>
          <a:bodyPr/>
          <a:lstStyle/>
          <a:p>
            <a:fld id="{A0D135EB-47A7-464D-B7F5-CBBCB4486062}" type="slidenum">
              <a:rPr lang="en-US" sz="1800" smtClean="0">
                <a:solidFill>
                  <a:srgbClr val="002060"/>
                </a:solidFill>
                <a:latin typeface="Adobe Gothic Std B" pitchFamily="34" charset="-128"/>
                <a:ea typeface="Adobe Gothic Std B" pitchFamily="34" charset="-128"/>
              </a:rPr>
              <a:pPr/>
              <a:t>14</a:t>
            </a:fld>
            <a:endParaRPr lang="en-US" sz="1800" dirty="0">
              <a:solidFill>
                <a:srgbClr val="002060"/>
              </a:solidFill>
              <a:latin typeface="Adobe Gothic Std B" pitchFamily="34" charset="-128"/>
              <a:ea typeface="Adobe Gothic Std B" pitchFamily="34" charset="-128"/>
            </a:endParaRPr>
          </a:p>
        </p:txBody>
      </p:sp>
      <p:sp>
        <p:nvSpPr>
          <p:cNvPr id="11" name="Title 1"/>
          <p:cNvSpPr txBox="1">
            <a:spLocks/>
          </p:cNvSpPr>
          <p:nvPr/>
        </p:nvSpPr>
        <p:spPr>
          <a:xfrm>
            <a:off x="5181600" y="234375"/>
            <a:ext cx="3124200" cy="5847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fa-IR" sz="2800" dirty="0" smtClean="0">
                <a:solidFill>
                  <a:schemeClr val="bg1"/>
                </a:solidFill>
                <a:cs typeface="B Titr" pitchFamily="2" charset="-78"/>
              </a:rPr>
              <a:t>ایران</a:t>
            </a:r>
            <a:endParaRPr lang="en-US" sz="2800" dirty="0">
              <a:solidFill>
                <a:schemeClr val="bg1"/>
              </a:solidFill>
              <a:cs typeface="B Titr" pitchFamily="2" charset="-78"/>
            </a:endParaRPr>
          </a:p>
        </p:txBody>
      </p:sp>
      <p:sp>
        <p:nvSpPr>
          <p:cNvPr id="12" name="Text Placeholder 2"/>
          <p:cNvSpPr txBox="1">
            <a:spLocks/>
          </p:cNvSpPr>
          <p:nvPr/>
        </p:nvSpPr>
        <p:spPr>
          <a:xfrm>
            <a:off x="4736575" y="1071107"/>
            <a:ext cx="3958048" cy="21084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buNone/>
            </a:pPr>
            <a:endParaRPr lang="fa-IR" sz="2400" dirty="0" smtClean="0">
              <a:solidFill>
                <a:srgbClr val="FF0000"/>
              </a:solidFill>
              <a:cs typeface="B Titr" pitchFamily="2" charset="-78"/>
            </a:endParaRPr>
          </a:p>
          <a:p>
            <a:pPr marL="0" indent="0" algn="ctr" rtl="1">
              <a:lnSpc>
                <a:spcPct val="150000"/>
              </a:lnSpc>
              <a:buNone/>
            </a:pPr>
            <a:endParaRPr lang="en-US" sz="2400" dirty="0">
              <a:solidFill>
                <a:srgbClr val="FF0000"/>
              </a:solidFill>
              <a:cs typeface="B Titr" pitchFamily="2" charset="-78"/>
            </a:endParaRPr>
          </a:p>
        </p:txBody>
      </p:sp>
      <p:sp>
        <p:nvSpPr>
          <p:cNvPr id="3" name="Rectangle 2"/>
          <p:cNvSpPr/>
          <p:nvPr/>
        </p:nvSpPr>
        <p:spPr>
          <a:xfrm>
            <a:off x="2574377" y="1200150"/>
            <a:ext cx="5928849" cy="2862322"/>
          </a:xfrm>
          <a:prstGeom prst="rect">
            <a:avLst/>
          </a:prstGeom>
        </p:spPr>
        <p:txBody>
          <a:bodyPr wrap="square">
            <a:spAutoFit/>
          </a:bodyPr>
          <a:lstStyle/>
          <a:p>
            <a:pPr algn="ctr">
              <a:lnSpc>
                <a:spcPct val="150000"/>
              </a:lnSpc>
            </a:pPr>
            <a:r>
              <a:rPr lang="fa-IR" sz="3200" dirty="0">
                <a:solidFill>
                  <a:srgbClr val="FF0000"/>
                </a:solidFill>
                <a:cs typeface="B Titr" pitchFamily="2" charset="-78"/>
              </a:rPr>
              <a:t>ایران رتبه دهم </a:t>
            </a:r>
            <a:r>
              <a:rPr lang="fa-IR" sz="4000" dirty="0" smtClean="0">
                <a:solidFill>
                  <a:srgbClr val="002060"/>
                </a:solidFill>
                <a:cs typeface="B Titr" pitchFamily="2" charset="-78"/>
              </a:rPr>
              <a:t>جاذبه های تاریخی </a:t>
            </a:r>
          </a:p>
          <a:p>
            <a:pPr algn="ctr">
              <a:lnSpc>
                <a:spcPct val="150000"/>
              </a:lnSpc>
            </a:pPr>
            <a:r>
              <a:rPr lang="fa-IR" sz="3200" dirty="0" smtClean="0">
                <a:solidFill>
                  <a:srgbClr val="FF0000"/>
                </a:solidFill>
                <a:cs typeface="B Titr" pitchFamily="2" charset="-78"/>
              </a:rPr>
              <a:t>و </a:t>
            </a:r>
            <a:r>
              <a:rPr lang="fa-IR" sz="3200" dirty="0">
                <a:solidFill>
                  <a:srgbClr val="FF0000"/>
                </a:solidFill>
                <a:cs typeface="B Titr" pitchFamily="2" charset="-78"/>
              </a:rPr>
              <a:t>رتبه </a:t>
            </a:r>
            <a:r>
              <a:rPr lang="fa-IR" sz="3200" dirty="0" smtClean="0">
                <a:solidFill>
                  <a:srgbClr val="FF0000"/>
                </a:solidFill>
                <a:cs typeface="B Titr" pitchFamily="2" charset="-78"/>
              </a:rPr>
              <a:t>پنجم</a:t>
            </a:r>
            <a:r>
              <a:rPr lang="fa-IR" sz="3200" dirty="0">
                <a:solidFill>
                  <a:srgbClr val="002060"/>
                </a:solidFill>
                <a:cs typeface="B Titr" pitchFamily="2" charset="-78"/>
              </a:rPr>
              <a:t> </a:t>
            </a:r>
            <a:r>
              <a:rPr lang="fa-IR" sz="4000" dirty="0">
                <a:solidFill>
                  <a:srgbClr val="002060"/>
                </a:solidFill>
                <a:cs typeface="B Titr" pitchFamily="2" charset="-78"/>
              </a:rPr>
              <a:t>جاذبه </a:t>
            </a:r>
            <a:r>
              <a:rPr lang="fa-IR" sz="4000" dirty="0" smtClean="0">
                <a:solidFill>
                  <a:srgbClr val="002060"/>
                </a:solidFill>
                <a:cs typeface="B Titr" pitchFamily="2" charset="-78"/>
              </a:rPr>
              <a:t>های طبیعی </a:t>
            </a:r>
          </a:p>
          <a:p>
            <a:pPr algn="ctr">
              <a:lnSpc>
                <a:spcPct val="150000"/>
              </a:lnSpc>
            </a:pPr>
            <a:r>
              <a:rPr lang="fa-IR" sz="4000" dirty="0" smtClean="0">
                <a:solidFill>
                  <a:srgbClr val="FF0000"/>
                </a:solidFill>
                <a:cs typeface="B Titr" pitchFamily="2" charset="-78"/>
              </a:rPr>
              <a:t> </a:t>
            </a:r>
            <a:r>
              <a:rPr lang="fa-IR" sz="3600" dirty="0" smtClean="0">
                <a:solidFill>
                  <a:srgbClr val="FF0000"/>
                </a:solidFill>
                <a:cs typeface="B Titr" pitchFamily="2" charset="-78"/>
              </a:rPr>
              <a:t>را </a:t>
            </a:r>
            <a:r>
              <a:rPr lang="fa-IR" sz="3600" dirty="0">
                <a:solidFill>
                  <a:srgbClr val="FF0000"/>
                </a:solidFill>
                <a:cs typeface="B Titr" pitchFamily="2" charset="-78"/>
              </a:rPr>
              <a:t>در جهان دارا است</a:t>
            </a:r>
            <a:endParaRPr lang="en-US" sz="3600" dirty="0">
              <a:solidFill>
                <a:srgbClr val="FF0000"/>
              </a:solidFill>
              <a:cs typeface="B Titr" pitchFamily="2" charset="-78"/>
            </a:endParaRPr>
          </a:p>
        </p:txBody>
      </p:sp>
      <p:pic>
        <p:nvPicPr>
          <p:cNvPr id="4" name="Picture 3"/>
          <p:cNvPicPr>
            <a:picLocks noChangeAspect="1"/>
          </p:cNvPicPr>
          <p:nvPr/>
        </p:nvPicPr>
        <p:blipFill>
          <a:blip r:embed="rId2" cstate="print"/>
          <a:stretch>
            <a:fillRect/>
          </a:stretch>
        </p:blipFill>
        <p:spPr>
          <a:xfrm>
            <a:off x="486498" y="975241"/>
            <a:ext cx="1748909" cy="1748909"/>
          </a:xfrm>
          <a:prstGeom prst="rect">
            <a:avLst/>
          </a:prstGeom>
        </p:spPr>
      </p:pic>
      <p:pic>
        <p:nvPicPr>
          <p:cNvPr id="5" name="Picture 4"/>
          <p:cNvPicPr>
            <a:picLocks noChangeAspect="1"/>
          </p:cNvPicPr>
          <p:nvPr/>
        </p:nvPicPr>
        <p:blipFill>
          <a:blip r:embed="rId3" cstate="print"/>
          <a:stretch>
            <a:fillRect/>
          </a:stretch>
        </p:blipFill>
        <p:spPr>
          <a:xfrm>
            <a:off x="486497" y="2650627"/>
            <a:ext cx="1725670" cy="1764536"/>
          </a:xfrm>
          <a:prstGeom prst="rect">
            <a:avLst/>
          </a:prstGeom>
        </p:spPr>
      </p:pic>
      <p:grpSp>
        <p:nvGrpSpPr>
          <p:cNvPr id="16" name="Group 15"/>
          <p:cNvGrpSpPr/>
          <p:nvPr/>
        </p:nvGrpSpPr>
        <p:grpSpPr>
          <a:xfrm>
            <a:off x="210056" y="57151"/>
            <a:ext cx="904016" cy="762000"/>
            <a:chOff x="457200" y="4019550"/>
            <a:chExt cx="1143000" cy="1123950"/>
          </a:xfrm>
        </p:grpSpPr>
        <p:sp>
          <p:nvSpPr>
            <p:cNvPr id="18" name="Rounded Rectangle 17"/>
            <p:cNvSpPr/>
            <p:nvPr/>
          </p:nvSpPr>
          <p:spPr>
            <a:xfrm>
              <a:off x="457200" y="4019550"/>
              <a:ext cx="1143000" cy="11239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3" name="Picture 1" descr="C:\Users\user\AppData\Local\Temp\لوگوی-کنفرانسبین-المللی-روابط-ع مومی.png"/>
            <p:cNvPicPr>
              <a:picLocks noChangeAspect="1" noChangeArrowheads="1"/>
            </p:cNvPicPr>
            <p:nvPr/>
          </p:nvPicPr>
          <p:blipFill>
            <a:blip r:embed="rId4" cstate="print">
              <a:lum/>
            </a:blip>
            <a:srcRect/>
            <a:stretch>
              <a:fillRect/>
            </a:stretch>
          </p:blipFill>
          <p:spPr bwMode="auto">
            <a:xfrm>
              <a:off x="572589" y="4121876"/>
              <a:ext cx="901120" cy="895350"/>
            </a:xfrm>
            <a:prstGeom prst="roundRect">
              <a:avLst/>
            </a:prstGeom>
            <a:noFill/>
          </p:spPr>
        </p:pic>
      </p:grpSp>
    </p:spTree>
    <p:extLst>
      <p:ext uri="{BB962C8B-B14F-4D97-AF65-F5344CB8AC3E}">
        <p14:creationId xmlns:p14="http://schemas.microsoft.com/office/powerpoint/2010/main" xmlns="" val="40610873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553604" y="133350"/>
            <a:ext cx="4191000" cy="742950"/>
          </a:xfrm>
          <a:prstGeom prst="roundRect">
            <a:avLst>
              <a:gd name="adj" fmla="val 1226"/>
            </a:avLst>
          </a:prstGeom>
          <a:solidFill>
            <a:schemeClr val="accent5">
              <a:lumMod val="75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17"/>
          <p:cNvGrpSpPr/>
          <p:nvPr/>
        </p:nvGrpSpPr>
        <p:grpSpPr>
          <a:xfrm>
            <a:off x="440778" y="959049"/>
            <a:ext cx="8267700" cy="3414169"/>
            <a:chOff x="381000" y="1143000"/>
            <a:chExt cx="8267700" cy="4230757"/>
          </a:xfrm>
          <a:effectLst>
            <a:reflection blurRad="6350" stA="52000" endA="300" endPos="35000" dir="5400000" sy="-100000" algn="bl" rotWithShape="0"/>
          </a:effectLst>
        </p:grpSpPr>
        <p:sp>
          <p:nvSpPr>
            <p:cNvPr id="19" name="Rounded Rectangle 18"/>
            <p:cNvSpPr/>
            <p:nvPr/>
          </p:nvSpPr>
          <p:spPr>
            <a:xfrm>
              <a:off x="381000" y="1143000"/>
              <a:ext cx="2133600" cy="4230757"/>
            </a:xfrm>
            <a:prstGeom prst="roundRect">
              <a:avLst>
                <a:gd name="adj" fmla="val 1226"/>
              </a:avLst>
            </a:prstGeom>
            <a:gradFill>
              <a:gsLst>
                <a:gs pos="0">
                  <a:srgbClr val="3C8FED"/>
                </a:gs>
                <a:gs pos="71000">
                  <a:srgbClr val="8EC9FB"/>
                </a:gs>
              </a:gsLst>
              <a:lin ang="21540000" scaled="0"/>
            </a:gra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26720" y="251206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26720" y="392303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2209800" y="1143000"/>
              <a:ext cx="6438900" cy="4230757"/>
            </a:xfrm>
            <a:prstGeom prst="roundRect">
              <a:avLst>
                <a:gd name="adj" fmla="val 1226"/>
              </a:avLst>
            </a:prstGeom>
            <a:solidFill>
              <a:schemeClr val="bg1"/>
            </a:soli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ed Rectangle 23"/>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TextBox 24"/>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2" name="Slide Number Placeholder 1"/>
          <p:cNvSpPr>
            <a:spLocks noGrp="1"/>
          </p:cNvSpPr>
          <p:nvPr>
            <p:ph type="sldNum" sz="quarter" idx="12"/>
          </p:nvPr>
        </p:nvSpPr>
        <p:spPr>
          <a:xfrm>
            <a:off x="8503227" y="4775490"/>
            <a:ext cx="609600" cy="273844"/>
          </a:xfrm>
        </p:spPr>
        <p:txBody>
          <a:bodyPr/>
          <a:lstStyle/>
          <a:p>
            <a:fld id="{A0D135EB-47A7-464D-B7F5-CBBCB4486062}" type="slidenum">
              <a:rPr lang="en-US" sz="1800" smtClean="0">
                <a:solidFill>
                  <a:srgbClr val="002060"/>
                </a:solidFill>
                <a:latin typeface="Adobe Gothic Std B" pitchFamily="34" charset="-128"/>
                <a:ea typeface="Adobe Gothic Std B" pitchFamily="34" charset="-128"/>
              </a:rPr>
              <a:pPr/>
              <a:t>15</a:t>
            </a:fld>
            <a:endParaRPr lang="en-US" sz="1800" dirty="0">
              <a:solidFill>
                <a:srgbClr val="002060"/>
              </a:solidFill>
              <a:latin typeface="Adobe Gothic Std B" pitchFamily="34" charset="-128"/>
              <a:ea typeface="Adobe Gothic Std B" pitchFamily="34" charset="-128"/>
            </a:endParaRPr>
          </a:p>
        </p:txBody>
      </p:sp>
      <p:sp>
        <p:nvSpPr>
          <p:cNvPr id="11" name="Title 1"/>
          <p:cNvSpPr txBox="1">
            <a:spLocks/>
          </p:cNvSpPr>
          <p:nvPr/>
        </p:nvSpPr>
        <p:spPr>
          <a:xfrm>
            <a:off x="5181600" y="234375"/>
            <a:ext cx="3124200" cy="5847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fa-IR" sz="2800" dirty="0" smtClean="0">
                <a:solidFill>
                  <a:schemeClr val="bg1"/>
                </a:solidFill>
                <a:cs typeface="B Titr" pitchFamily="2" charset="-78"/>
              </a:rPr>
              <a:t>ایران</a:t>
            </a:r>
            <a:endParaRPr lang="en-US" sz="2800" dirty="0">
              <a:solidFill>
                <a:schemeClr val="bg1"/>
              </a:solidFill>
              <a:cs typeface="B Titr" pitchFamily="2" charset="-78"/>
            </a:endParaRPr>
          </a:p>
        </p:txBody>
      </p:sp>
      <p:sp>
        <p:nvSpPr>
          <p:cNvPr id="12" name="Text Placeholder 2"/>
          <p:cNvSpPr txBox="1">
            <a:spLocks/>
          </p:cNvSpPr>
          <p:nvPr/>
        </p:nvSpPr>
        <p:spPr>
          <a:xfrm>
            <a:off x="4736575" y="1071107"/>
            <a:ext cx="3958048" cy="21084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buNone/>
            </a:pPr>
            <a:endParaRPr lang="fa-IR" sz="2400" dirty="0" smtClean="0">
              <a:solidFill>
                <a:srgbClr val="FF0000"/>
              </a:solidFill>
              <a:cs typeface="B Titr" pitchFamily="2" charset="-78"/>
            </a:endParaRPr>
          </a:p>
          <a:p>
            <a:pPr marL="0" indent="0" algn="ctr" rtl="1">
              <a:lnSpc>
                <a:spcPct val="150000"/>
              </a:lnSpc>
              <a:buNone/>
            </a:pPr>
            <a:endParaRPr lang="en-US" sz="2400" dirty="0">
              <a:solidFill>
                <a:srgbClr val="FF0000"/>
              </a:solidFill>
              <a:cs typeface="B Titr" pitchFamily="2" charset="-78"/>
            </a:endParaRPr>
          </a:p>
        </p:txBody>
      </p:sp>
      <p:sp>
        <p:nvSpPr>
          <p:cNvPr id="3" name="Rectangle 2"/>
          <p:cNvSpPr/>
          <p:nvPr/>
        </p:nvSpPr>
        <p:spPr>
          <a:xfrm>
            <a:off x="2578295" y="1071107"/>
            <a:ext cx="6003757" cy="3046988"/>
          </a:xfrm>
          <a:prstGeom prst="rect">
            <a:avLst/>
          </a:prstGeom>
        </p:spPr>
        <p:txBody>
          <a:bodyPr wrap="square">
            <a:spAutoFit/>
          </a:bodyPr>
          <a:lstStyle/>
          <a:p>
            <a:pPr algn="ctr" rtl="1">
              <a:lnSpc>
                <a:spcPct val="150000"/>
              </a:lnSpc>
            </a:pPr>
            <a:r>
              <a:rPr lang="fa-IR" sz="3200" b="1" dirty="0">
                <a:cs typeface="B Titr" pitchFamily="2" charset="-78"/>
              </a:rPr>
              <a:t>صادرات ۱۴ میلیارد دلاری پتروشیمی و میعانات‌گازی به ۱۵ کشور در سال ۹۲ </a:t>
            </a:r>
            <a:endParaRPr lang="fa-IR" sz="3200" b="1" dirty="0" smtClean="0">
              <a:cs typeface="B Titr" pitchFamily="2" charset="-78"/>
            </a:endParaRPr>
          </a:p>
          <a:p>
            <a:pPr algn="ctr" rtl="1">
              <a:lnSpc>
                <a:spcPct val="150000"/>
              </a:lnSpc>
            </a:pPr>
            <a:r>
              <a:rPr lang="fa-IR" sz="3200" dirty="0">
                <a:solidFill>
                  <a:srgbClr val="FF0000"/>
                </a:solidFill>
                <a:latin typeface="Adobe Arabic" pitchFamily="18" charset="-78"/>
                <a:cs typeface="B Titr" panose="00000700000000000000" pitchFamily="2" charset="-78"/>
              </a:rPr>
              <a:t>ایران اکنون بیش از ٢٤ درصد از تولید پتروشیمی خاورمیانه را در دست دارد </a:t>
            </a:r>
            <a:endParaRPr lang="fa-IR" sz="3200" b="1" dirty="0">
              <a:solidFill>
                <a:srgbClr val="FF0000"/>
              </a:solidFill>
              <a:latin typeface="Adobe Arabic" pitchFamily="18" charset="-78"/>
              <a:cs typeface="B Titr" panose="00000700000000000000" pitchFamily="2" charset="-78"/>
            </a:endParaRPr>
          </a:p>
        </p:txBody>
      </p:sp>
      <p:pic>
        <p:nvPicPr>
          <p:cNvPr id="4" name="Picture 3"/>
          <p:cNvPicPr>
            <a:picLocks noChangeAspect="1"/>
          </p:cNvPicPr>
          <p:nvPr/>
        </p:nvPicPr>
        <p:blipFill rotWithShape="1">
          <a:blip r:embed="rId2" cstate="print"/>
          <a:srcRect l="35231"/>
          <a:stretch/>
        </p:blipFill>
        <p:spPr>
          <a:xfrm>
            <a:off x="486498" y="982103"/>
            <a:ext cx="1769225" cy="1589647"/>
          </a:xfrm>
          <a:prstGeom prst="rect">
            <a:avLst/>
          </a:prstGeom>
        </p:spPr>
      </p:pic>
      <p:pic>
        <p:nvPicPr>
          <p:cNvPr id="5" name="Picture 4"/>
          <p:cNvPicPr>
            <a:picLocks noChangeAspect="1"/>
          </p:cNvPicPr>
          <p:nvPr/>
        </p:nvPicPr>
        <p:blipFill>
          <a:blip r:embed="rId3" cstate="print"/>
          <a:stretch>
            <a:fillRect/>
          </a:stretch>
        </p:blipFill>
        <p:spPr>
          <a:xfrm>
            <a:off x="475866" y="2583418"/>
            <a:ext cx="1779858" cy="1743075"/>
          </a:xfrm>
          <a:prstGeom prst="rect">
            <a:avLst/>
          </a:prstGeom>
        </p:spPr>
      </p:pic>
      <p:grpSp>
        <p:nvGrpSpPr>
          <p:cNvPr id="16" name="Group 15"/>
          <p:cNvGrpSpPr/>
          <p:nvPr/>
        </p:nvGrpSpPr>
        <p:grpSpPr>
          <a:xfrm>
            <a:off x="210056" y="57151"/>
            <a:ext cx="904016" cy="762000"/>
            <a:chOff x="457200" y="4019550"/>
            <a:chExt cx="1143000" cy="1123950"/>
          </a:xfrm>
        </p:grpSpPr>
        <p:sp>
          <p:nvSpPr>
            <p:cNvPr id="18" name="Rounded Rectangle 17"/>
            <p:cNvSpPr/>
            <p:nvPr/>
          </p:nvSpPr>
          <p:spPr>
            <a:xfrm>
              <a:off x="457200" y="4019550"/>
              <a:ext cx="1143000" cy="11239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3" name="Picture 1" descr="C:\Users\user\AppData\Local\Temp\لوگوی-کنفرانسبین-المللی-روابط-ع مومی.png"/>
            <p:cNvPicPr>
              <a:picLocks noChangeAspect="1" noChangeArrowheads="1"/>
            </p:cNvPicPr>
            <p:nvPr/>
          </p:nvPicPr>
          <p:blipFill>
            <a:blip r:embed="rId4" cstate="print">
              <a:lum/>
            </a:blip>
            <a:srcRect/>
            <a:stretch>
              <a:fillRect/>
            </a:stretch>
          </p:blipFill>
          <p:spPr bwMode="auto">
            <a:xfrm>
              <a:off x="572589" y="4121876"/>
              <a:ext cx="901120" cy="895350"/>
            </a:xfrm>
            <a:prstGeom prst="roundRect">
              <a:avLst/>
            </a:prstGeom>
            <a:noFill/>
          </p:spPr>
        </p:pic>
      </p:grpSp>
    </p:spTree>
    <p:extLst>
      <p:ext uri="{BB962C8B-B14F-4D97-AF65-F5344CB8AC3E}">
        <p14:creationId xmlns:p14="http://schemas.microsoft.com/office/powerpoint/2010/main" xmlns="" val="1347940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553604" y="133350"/>
            <a:ext cx="4191000" cy="742950"/>
          </a:xfrm>
          <a:prstGeom prst="roundRect">
            <a:avLst>
              <a:gd name="adj" fmla="val 1226"/>
            </a:avLst>
          </a:prstGeom>
          <a:solidFill>
            <a:schemeClr val="accent5">
              <a:lumMod val="75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17"/>
          <p:cNvGrpSpPr/>
          <p:nvPr/>
        </p:nvGrpSpPr>
        <p:grpSpPr>
          <a:xfrm>
            <a:off x="440778" y="959049"/>
            <a:ext cx="8267700" cy="3414169"/>
            <a:chOff x="381000" y="1143000"/>
            <a:chExt cx="8267700" cy="4230757"/>
          </a:xfrm>
          <a:effectLst>
            <a:reflection blurRad="6350" stA="52000" endA="300" endPos="35000" dir="5400000" sy="-100000" algn="bl" rotWithShape="0"/>
          </a:effectLst>
        </p:grpSpPr>
        <p:sp>
          <p:nvSpPr>
            <p:cNvPr id="19" name="Rounded Rectangle 18"/>
            <p:cNvSpPr/>
            <p:nvPr/>
          </p:nvSpPr>
          <p:spPr>
            <a:xfrm>
              <a:off x="381000" y="1143000"/>
              <a:ext cx="2133600" cy="4230757"/>
            </a:xfrm>
            <a:prstGeom prst="roundRect">
              <a:avLst>
                <a:gd name="adj" fmla="val 1226"/>
              </a:avLst>
            </a:prstGeom>
            <a:gradFill>
              <a:gsLst>
                <a:gs pos="0">
                  <a:srgbClr val="3C8FED"/>
                </a:gs>
                <a:gs pos="71000">
                  <a:srgbClr val="8EC9FB"/>
                </a:gs>
              </a:gsLst>
              <a:lin ang="21540000" scaled="0"/>
            </a:gra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26720" y="251206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26720" y="392303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2209800" y="1143000"/>
              <a:ext cx="6438900" cy="4230757"/>
            </a:xfrm>
            <a:prstGeom prst="roundRect">
              <a:avLst>
                <a:gd name="adj" fmla="val 1226"/>
              </a:avLst>
            </a:prstGeom>
            <a:solidFill>
              <a:schemeClr val="bg1"/>
            </a:soli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ed Rectangle 23"/>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TextBox 24"/>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2" name="Slide Number Placeholder 1"/>
          <p:cNvSpPr>
            <a:spLocks noGrp="1"/>
          </p:cNvSpPr>
          <p:nvPr>
            <p:ph type="sldNum" sz="quarter" idx="12"/>
          </p:nvPr>
        </p:nvSpPr>
        <p:spPr>
          <a:xfrm>
            <a:off x="8503227" y="4775490"/>
            <a:ext cx="609600" cy="273844"/>
          </a:xfrm>
        </p:spPr>
        <p:txBody>
          <a:bodyPr/>
          <a:lstStyle/>
          <a:p>
            <a:fld id="{A0D135EB-47A7-464D-B7F5-CBBCB4486062}" type="slidenum">
              <a:rPr lang="en-US" sz="1800" smtClean="0">
                <a:solidFill>
                  <a:srgbClr val="002060"/>
                </a:solidFill>
                <a:latin typeface="Adobe Gothic Std B" pitchFamily="34" charset="-128"/>
                <a:ea typeface="Adobe Gothic Std B" pitchFamily="34" charset="-128"/>
              </a:rPr>
              <a:pPr/>
              <a:t>16</a:t>
            </a:fld>
            <a:endParaRPr lang="en-US" sz="1800" dirty="0">
              <a:solidFill>
                <a:srgbClr val="002060"/>
              </a:solidFill>
              <a:latin typeface="Adobe Gothic Std B" pitchFamily="34" charset="-128"/>
              <a:ea typeface="Adobe Gothic Std B" pitchFamily="34" charset="-128"/>
            </a:endParaRPr>
          </a:p>
        </p:txBody>
      </p:sp>
      <p:sp>
        <p:nvSpPr>
          <p:cNvPr id="11" name="Title 1"/>
          <p:cNvSpPr txBox="1">
            <a:spLocks/>
          </p:cNvSpPr>
          <p:nvPr/>
        </p:nvSpPr>
        <p:spPr>
          <a:xfrm>
            <a:off x="5181600" y="234375"/>
            <a:ext cx="3124200" cy="5847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fa-IR" sz="2800" dirty="0" smtClean="0">
                <a:solidFill>
                  <a:schemeClr val="bg1"/>
                </a:solidFill>
                <a:cs typeface="B Titr" pitchFamily="2" charset="-78"/>
              </a:rPr>
              <a:t>ایران</a:t>
            </a:r>
            <a:endParaRPr lang="en-US" sz="2800" dirty="0">
              <a:solidFill>
                <a:schemeClr val="bg1"/>
              </a:solidFill>
              <a:cs typeface="B Titr" pitchFamily="2" charset="-78"/>
            </a:endParaRPr>
          </a:p>
        </p:txBody>
      </p:sp>
      <p:sp>
        <p:nvSpPr>
          <p:cNvPr id="12" name="Text Placeholder 2"/>
          <p:cNvSpPr txBox="1">
            <a:spLocks/>
          </p:cNvSpPr>
          <p:nvPr/>
        </p:nvSpPr>
        <p:spPr>
          <a:xfrm>
            <a:off x="4736575" y="1071107"/>
            <a:ext cx="3958048" cy="21084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buNone/>
            </a:pPr>
            <a:endParaRPr lang="fa-IR" sz="2400" dirty="0" smtClean="0">
              <a:solidFill>
                <a:srgbClr val="FF0000"/>
              </a:solidFill>
              <a:cs typeface="B Titr" pitchFamily="2" charset="-78"/>
            </a:endParaRPr>
          </a:p>
          <a:p>
            <a:pPr marL="0" indent="0" algn="ctr" rtl="1">
              <a:lnSpc>
                <a:spcPct val="150000"/>
              </a:lnSpc>
              <a:buNone/>
            </a:pPr>
            <a:endParaRPr lang="en-US" sz="2400" dirty="0">
              <a:solidFill>
                <a:srgbClr val="FF0000"/>
              </a:solidFill>
              <a:cs typeface="B Titr" pitchFamily="2" charset="-78"/>
            </a:endParaRPr>
          </a:p>
        </p:txBody>
      </p:sp>
      <p:sp>
        <p:nvSpPr>
          <p:cNvPr id="3" name="Rectangle 2"/>
          <p:cNvSpPr/>
          <p:nvPr/>
        </p:nvSpPr>
        <p:spPr>
          <a:xfrm>
            <a:off x="2384571" y="1071107"/>
            <a:ext cx="6197482" cy="3323987"/>
          </a:xfrm>
          <a:prstGeom prst="rect">
            <a:avLst/>
          </a:prstGeom>
        </p:spPr>
        <p:txBody>
          <a:bodyPr wrap="square">
            <a:spAutoFit/>
          </a:bodyPr>
          <a:lstStyle/>
          <a:p>
            <a:pPr algn="ctr">
              <a:lnSpc>
                <a:spcPct val="150000"/>
              </a:lnSpc>
            </a:pPr>
            <a:r>
              <a:rPr lang="fa-IR" sz="2800" dirty="0">
                <a:cs typeface="B Titr" pitchFamily="2" charset="-78"/>
              </a:rPr>
              <a:t>خبرگزاري فارس: صندوق بين المللي پول اعلام كرد ايران با توليد ناخالص داخلي </a:t>
            </a:r>
            <a:r>
              <a:rPr lang="fa-IR" sz="2800" dirty="0">
                <a:solidFill>
                  <a:srgbClr val="FF0000"/>
                </a:solidFill>
                <a:cs typeface="B Titr" pitchFamily="2" charset="-78"/>
              </a:rPr>
              <a:t>830 ميليارد </a:t>
            </a:r>
            <a:r>
              <a:rPr lang="fa-IR" sz="2800" dirty="0">
                <a:cs typeface="B Titr" pitchFamily="2" charset="-78"/>
              </a:rPr>
              <a:t>دلاري بر اساس قدرت خريد در سال 2010 بالاتر از هلند، عربستان، و سوئد به عنوان </a:t>
            </a:r>
            <a:r>
              <a:rPr lang="fa-IR" sz="2800" dirty="0">
                <a:solidFill>
                  <a:srgbClr val="FF0000"/>
                </a:solidFill>
                <a:cs typeface="B Titr" pitchFamily="2" charset="-78"/>
              </a:rPr>
              <a:t>هجدهمين قدرت اقتصادي</a:t>
            </a:r>
            <a:r>
              <a:rPr lang="fa-IR" sz="2800" dirty="0">
                <a:cs typeface="B Titr" pitchFamily="2" charset="-78"/>
              </a:rPr>
              <a:t> جهان شناخته شده است. </a:t>
            </a:r>
            <a:endParaRPr lang="en-US" sz="2800" dirty="0">
              <a:cs typeface="B Titr" pitchFamily="2" charset="-78"/>
            </a:endParaRPr>
          </a:p>
        </p:txBody>
      </p:sp>
      <p:pic>
        <p:nvPicPr>
          <p:cNvPr id="4" name="Picture 3"/>
          <p:cNvPicPr>
            <a:picLocks noChangeAspect="1"/>
          </p:cNvPicPr>
          <p:nvPr/>
        </p:nvPicPr>
        <p:blipFill>
          <a:blip r:embed="rId2" cstate="print"/>
          <a:stretch>
            <a:fillRect/>
          </a:stretch>
        </p:blipFill>
        <p:spPr>
          <a:xfrm>
            <a:off x="472321" y="959049"/>
            <a:ext cx="1750653" cy="1627147"/>
          </a:xfrm>
          <a:prstGeom prst="rect">
            <a:avLst/>
          </a:prstGeom>
        </p:spPr>
      </p:pic>
      <p:pic>
        <p:nvPicPr>
          <p:cNvPr id="5" name="Picture 4"/>
          <p:cNvPicPr>
            <a:picLocks noChangeAspect="1"/>
          </p:cNvPicPr>
          <p:nvPr/>
        </p:nvPicPr>
        <p:blipFill>
          <a:blip r:embed="rId3" cstate="print"/>
          <a:stretch>
            <a:fillRect/>
          </a:stretch>
        </p:blipFill>
        <p:spPr>
          <a:xfrm>
            <a:off x="440777" y="2586196"/>
            <a:ext cx="1781427" cy="1743075"/>
          </a:xfrm>
          <a:prstGeom prst="rect">
            <a:avLst/>
          </a:prstGeom>
        </p:spPr>
      </p:pic>
      <p:grpSp>
        <p:nvGrpSpPr>
          <p:cNvPr id="16" name="Group 15"/>
          <p:cNvGrpSpPr/>
          <p:nvPr/>
        </p:nvGrpSpPr>
        <p:grpSpPr>
          <a:xfrm>
            <a:off x="210056" y="57151"/>
            <a:ext cx="904016" cy="762000"/>
            <a:chOff x="457200" y="4019550"/>
            <a:chExt cx="1143000" cy="1123950"/>
          </a:xfrm>
        </p:grpSpPr>
        <p:sp>
          <p:nvSpPr>
            <p:cNvPr id="18" name="Rounded Rectangle 17"/>
            <p:cNvSpPr/>
            <p:nvPr/>
          </p:nvSpPr>
          <p:spPr>
            <a:xfrm>
              <a:off x="457200" y="4019550"/>
              <a:ext cx="1143000" cy="11239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3" name="Picture 1" descr="C:\Users\user\AppData\Local\Temp\لوگوی-کنفرانسبین-المللی-روابط-ع مومی.png"/>
            <p:cNvPicPr>
              <a:picLocks noChangeAspect="1" noChangeArrowheads="1"/>
            </p:cNvPicPr>
            <p:nvPr/>
          </p:nvPicPr>
          <p:blipFill>
            <a:blip r:embed="rId4" cstate="print">
              <a:lum/>
            </a:blip>
            <a:srcRect/>
            <a:stretch>
              <a:fillRect/>
            </a:stretch>
          </p:blipFill>
          <p:spPr bwMode="auto">
            <a:xfrm>
              <a:off x="572589" y="4121876"/>
              <a:ext cx="901120" cy="895350"/>
            </a:xfrm>
            <a:prstGeom prst="roundRect">
              <a:avLst/>
            </a:prstGeom>
            <a:noFill/>
          </p:spPr>
        </p:pic>
      </p:grpSp>
    </p:spTree>
    <p:extLst>
      <p:ext uri="{BB962C8B-B14F-4D97-AF65-F5344CB8AC3E}">
        <p14:creationId xmlns:p14="http://schemas.microsoft.com/office/powerpoint/2010/main" xmlns="" val="855214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553604" y="133350"/>
            <a:ext cx="4191000" cy="742950"/>
          </a:xfrm>
          <a:prstGeom prst="roundRect">
            <a:avLst>
              <a:gd name="adj" fmla="val 1226"/>
            </a:avLst>
          </a:prstGeom>
          <a:solidFill>
            <a:schemeClr val="accent5">
              <a:lumMod val="75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17"/>
          <p:cNvGrpSpPr/>
          <p:nvPr/>
        </p:nvGrpSpPr>
        <p:grpSpPr>
          <a:xfrm>
            <a:off x="440778" y="959049"/>
            <a:ext cx="8267700" cy="3414169"/>
            <a:chOff x="381000" y="1143000"/>
            <a:chExt cx="8267700" cy="4230757"/>
          </a:xfrm>
          <a:effectLst>
            <a:reflection blurRad="6350" stA="52000" endA="300" endPos="35000" dir="5400000" sy="-100000" algn="bl" rotWithShape="0"/>
          </a:effectLst>
        </p:grpSpPr>
        <p:sp>
          <p:nvSpPr>
            <p:cNvPr id="19" name="Rounded Rectangle 18"/>
            <p:cNvSpPr/>
            <p:nvPr/>
          </p:nvSpPr>
          <p:spPr>
            <a:xfrm>
              <a:off x="381000" y="1143000"/>
              <a:ext cx="2133600" cy="4230757"/>
            </a:xfrm>
            <a:prstGeom prst="roundRect">
              <a:avLst>
                <a:gd name="adj" fmla="val 1226"/>
              </a:avLst>
            </a:prstGeom>
            <a:gradFill>
              <a:gsLst>
                <a:gs pos="0">
                  <a:srgbClr val="3C8FED"/>
                </a:gs>
                <a:gs pos="71000">
                  <a:srgbClr val="8EC9FB"/>
                </a:gs>
              </a:gsLst>
              <a:lin ang="21540000" scaled="0"/>
            </a:gra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26720" y="251206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26720" y="392303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2209800" y="1143000"/>
              <a:ext cx="6438900" cy="4230757"/>
            </a:xfrm>
            <a:prstGeom prst="roundRect">
              <a:avLst>
                <a:gd name="adj" fmla="val 1226"/>
              </a:avLst>
            </a:prstGeom>
            <a:solidFill>
              <a:schemeClr val="bg1"/>
            </a:soli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ed Rectangle 23"/>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TextBox 24"/>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2" name="Slide Number Placeholder 1"/>
          <p:cNvSpPr>
            <a:spLocks noGrp="1"/>
          </p:cNvSpPr>
          <p:nvPr>
            <p:ph type="sldNum" sz="quarter" idx="12"/>
          </p:nvPr>
        </p:nvSpPr>
        <p:spPr>
          <a:xfrm>
            <a:off x="8503227" y="4775490"/>
            <a:ext cx="609600" cy="273844"/>
          </a:xfrm>
        </p:spPr>
        <p:txBody>
          <a:bodyPr/>
          <a:lstStyle/>
          <a:p>
            <a:fld id="{A0D135EB-47A7-464D-B7F5-CBBCB4486062}" type="slidenum">
              <a:rPr lang="en-US" sz="1800" smtClean="0">
                <a:solidFill>
                  <a:srgbClr val="002060"/>
                </a:solidFill>
                <a:latin typeface="Adobe Gothic Std B" pitchFamily="34" charset="-128"/>
                <a:ea typeface="Adobe Gothic Std B" pitchFamily="34" charset="-128"/>
              </a:rPr>
              <a:pPr/>
              <a:t>17</a:t>
            </a:fld>
            <a:endParaRPr lang="en-US" sz="1800" dirty="0">
              <a:solidFill>
                <a:srgbClr val="002060"/>
              </a:solidFill>
              <a:latin typeface="Adobe Gothic Std B" pitchFamily="34" charset="-128"/>
              <a:ea typeface="Adobe Gothic Std B" pitchFamily="34" charset="-128"/>
            </a:endParaRPr>
          </a:p>
        </p:txBody>
      </p:sp>
      <p:sp>
        <p:nvSpPr>
          <p:cNvPr id="11" name="Title 1"/>
          <p:cNvSpPr txBox="1">
            <a:spLocks/>
          </p:cNvSpPr>
          <p:nvPr/>
        </p:nvSpPr>
        <p:spPr>
          <a:xfrm>
            <a:off x="5181600" y="234375"/>
            <a:ext cx="3124200" cy="5847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fa-IR" sz="2800" dirty="0" smtClean="0">
                <a:solidFill>
                  <a:schemeClr val="bg1"/>
                </a:solidFill>
                <a:cs typeface="B Titr" pitchFamily="2" charset="-78"/>
              </a:rPr>
              <a:t>ایران</a:t>
            </a:r>
            <a:endParaRPr lang="en-US" sz="2800" dirty="0">
              <a:solidFill>
                <a:schemeClr val="bg1"/>
              </a:solidFill>
              <a:cs typeface="B Titr" pitchFamily="2" charset="-78"/>
            </a:endParaRPr>
          </a:p>
        </p:txBody>
      </p:sp>
      <p:sp>
        <p:nvSpPr>
          <p:cNvPr id="12" name="Text Placeholder 2"/>
          <p:cNvSpPr txBox="1">
            <a:spLocks/>
          </p:cNvSpPr>
          <p:nvPr/>
        </p:nvSpPr>
        <p:spPr>
          <a:xfrm>
            <a:off x="4736575" y="1071107"/>
            <a:ext cx="3958048" cy="21084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buNone/>
            </a:pPr>
            <a:endParaRPr lang="fa-IR" sz="2400" dirty="0" smtClean="0">
              <a:solidFill>
                <a:srgbClr val="FF0000"/>
              </a:solidFill>
              <a:cs typeface="B Titr" pitchFamily="2" charset="-78"/>
            </a:endParaRPr>
          </a:p>
          <a:p>
            <a:pPr marL="0" indent="0" algn="ctr" rtl="1">
              <a:lnSpc>
                <a:spcPct val="150000"/>
              </a:lnSpc>
              <a:buNone/>
            </a:pPr>
            <a:endParaRPr lang="en-US" sz="2400" dirty="0">
              <a:solidFill>
                <a:srgbClr val="FF0000"/>
              </a:solidFill>
              <a:cs typeface="B Titr" pitchFamily="2" charset="-78"/>
            </a:endParaRPr>
          </a:p>
        </p:txBody>
      </p:sp>
      <p:sp>
        <p:nvSpPr>
          <p:cNvPr id="3" name="Rectangle 2"/>
          <p:cNvSpPr/>
          <p:nvPr/>
        </p:nvSpPr>
        <p:spPr>
          <a:xfrm>
            <a:off x="2574377" y="1200150"/>
            <a:ext cx="5928849" cy="2623795"/>
          </a:xfrm>
          <a:prstGeom prst="rect">
            <a:avLst/>
          </a:prstGeom>
        </p:spPr>
        <p:txBody>
          <a:bodyPr wrap="square">
            <a:spAutoFit/>
          </a:bodyPr>
          <a:lstStyle/>
          <a:p>
            <a:pPr algn="ctr">
              <a:lnSpc>
                <a:spcPct val="150000"/>
              </a:lnSpc>
            </a:pPr>
            <a:r>
              <a:rPr lang="fa-IR" sz="2800" dirty="0" smtClean="0">
                <a:solidFill>
                  <a:srgbClr val="002060"/>
                </a:solidFill>
                <a:cs typeface="B Titr" pitchFamily="2" charset="-78"/>
              </a:rPr>
              <a:t>آمریکا </a:t>
            </a:r>
            <a:r>
              <a:rPr lang="fa-IR" sz="2800" dirty="0" smtClean="0">
                <a:solidFill>
                  <a:srgbClr val="FF0000"/>
                </a:solidFill>
                <a:cs typeface="B Titr" pitchFamily="2" charset="-78"/>
              </a:rPr>
              <a:t>۲۱درصد</a:t>
            </a:r>
            <a:r>
              <a:rPr lang="fa-IR" sz="2800" dirty="0" smtClean="0">
                <a:solidFill>
                  <a:srgbClr val="002060"/>
                </a:solidFill>
                <a:cs typeface="B Titr" pitchFamily="2" charset="-78"/>
              </a:rPr>
              <a:t> و چین </a:t>
            </a:r>
            <a:r>
              <a:rPr lang="fa-IR" sz="2800" dirty="0" smtClean="0">
                <a:solidFill>
                  <a:srgbClr val="FF0000"/>
                </a:solidFill>
                <a:cs typeface="B Titr" pitchFamily="2" charset="-78"/>
              </a:rPr>
              <a:t>۱۷.۸ درصد </a:t>
            </a:r>
            <a:r>
              <a:rPr lang="fa-IR" sz="2800" dirty="0" smtClean="0">
                <a:solidFill>
                  <a:srgbClr val="002060"/>
                </a:solidFill>
                <a:cs typeface="B Titr" pitchFamily="2" charset="-78"/>
              </a:rPr>
              <a:t>از اقتصاد جهان را در دست دارند، اما متاسفانه سهم ما در این بخش کمتر از </a:t>
            </a:r>
            <a:r>
              <a:rPr lang="fa-IR" sz="2800" dirty="0" smtClean="0">
                <a:solidFill>
                  <a:srgbClr val="FF0000"/>
                </a:solidFill>
                <a:cs typeface="B Titr" pitchFamily="2" charset="-78"/>
              </a:rPr>
              <a:t>نیم درصد </a:t>
            </a:r>
            <a:r>
              <a:rPr lang="fa-IR" sz="2800" dirty="0" smtClean="0">
                <a:solidFill>
                  <a:srgbClr val="002060"/>
                </a:solidFill>
                <a:cs typeface="B Titr" pitchFamily="2" charset="-78"/>
              </a:rPr>
              <a:t>است؛ در حالی که دارای منابع غنی در کشور هستیم.</a:t>
            </a:r>
            <a:endParaRPr lang="en-US" sz="3200" dirty="0">
              <a:solidFill>
                <a:srgbClr val="002060"/>
              </a:solidFill>
              <a:cs typeface="B Titr" pitchFamily="2" charset="-78"/>
            </a:endParaRPr>
          </a:p>
        </p:txBody>
      </p:sp>
      <p:pic>
        <p:nvPicPr>
          <p:cNvPr id="306178" name="Picture 2" descr="http://farhangi.um.ac.ir/portal/sites/default/files/images/Eghtesad8.jpg"/>
          <p:cNvPicPr>
            <a:picLocks noChangeAspect="1" noChangeArrowheads="1"/>
          </p:cNvPicPr>
          <p:nvPr/>
        </p:nvPicPr>
        <p:blipFill>
          <a:blip r:embed="rId2" cstate="print"/>
          <a:srcRect/>
          <a:stretch>
            <a:fillRect/>
          </a:stretch>
        </p:blipFill>
        <p:spPr bwMode="auto">
          <a:xfrm>
            <a:off x="486498" y="959049"/>
            <a:ext cx="1723302" cy="1765101"/>
          </a:xfrm>
          <a:prstGeom prst="rect">
            <a:avLst/>
          </a:prstGeom>
          <a:noFill/>
        </p:spPr>
      </p:pic>
      <p:pic>
        <p:nvPicPr>
          <p:cNvPr id="306180" name="Picture 4" descr="http://t3.gstatic.com/images?q=tbn:ANd9GcRgi8kpQE9o_Tn4IitwFu1XTB6Y9quxiozE3BuNVs_yzFmNpug6"/>
          <p:cNvPicPr>
            <a:picLocks noChangeAspect="1" noChangeArrowheads="1"/>
          </p:cNvPicPr>
          <p:nvPr/>
        </p:nvPicPr>
        <p:blipFill>
          <a:blip r:embed="rId3" cstate="print"/>
          <a:srcRect/>
          <a:stretch>
            <a:fillRect/>
          </a:stretch>
        </p:blipFill>
        <p:spPr bwMode="auto">
          <a:xfrm>
            <a:off x="440778" y="2724150"/>
            <a:ext cx="1769022" cy="1649068"/>
          </a:xfrm>
          <a:prstGeom prst="rect">
            <a:avLst/>
          </a:prstGeom>
          <a:noFill/>
        </p:spPr>
      </p:pic>
      <p:grpSp>
        <p:nvGrpSpPr>
          <p:cNvPr id="16" name="Group 15"/>
          <p:cNvGrpSpPr/>
          <p:nvPr/>
        </p:nvGrpSpPr>
        <p:grpSpPr>
          <a:xfrm>
            <a:off x="210056" y="57151"/>
            <a:ext cx="904016" cy="762000"/>
            <a:chOff x="457200" y="4019550"/>
            <a:chExt cx="1143000" cy="1123950"/>
          </a:xfrm>
        </p:grpSpPr>
        <p:sp>
          <p:nvSpPr>
            <p:cNvPr id="18" name="Rounded Rectangle 17"/>
            <p:cNvSpPr/>
            <p:nvPr/>
          </p:nvSpPr>
          <p:spPr>
            <a:xfrm>
              <a:off x="457200" y="4019550"/>
              <a:ext cx="1143000" cy="11239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3" name="Picture 1" descr="C:\Users\user\AppData\Local\Temp\لوگوی-کنفرانسبین-المللی-روابط-ع مومی.png"/>
            <p:cNvPicPr>
              <a:picLocks noChangeAspect="1" noChangeArrowheads="1"/>
            </p:cNvPicPr>
            <p:nvPr/>
          </p:nvPicPr>
          <p:blipFill>
            <a:blip r:embed="rId4" cstate="print">
              <a:lum/>
            </a:blip>
            <a:srcRect/>
            <a:stretch>
              <a:fillRect/>
            </a:stretch>
          </p:blipFill>
          <p:spPr bwMode="auto">
            <a:xfrm>
              <a:off x="572589" y="4121876"/>
              <a:ext cx="901120" cy="895350"/>
            </a:xfrm>
            <a:prstGeom prst="roundRect">
              <a:avLst/>
            </a:prstGeom>
            <a:noFill/>
          </p:spPr>
        </p:pic>
      </p:grpSp>
    </p:spTree>
    <p:extLst>
      <p:ext uri="{BB962C8B-B14F-4D97-AF65-F5344CB8AC3E}">
        <p14:creationId xmlns:p14="http://schemas.microsoft.com/office/powerpoint/2010/main" xmlns="" val="4061087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553604" y="133350"/>
            <a:ext cx="4191000" cy="742950"/>
          </a:xfrm>
          <a:prstGeom prst="roundRect">
            <a:avLst>
              <a:gd name="adj" fmla="val 1226"/>
            </a:avLst>
          </a:prstGeom>
          <a:solidFill>
            <a:schemeClr val="accent5">
              <a:lumMod val="75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17"/>
          <p:cNvGrpSpPr/>
          <p:nvPr/>
        </p:nvGrpSpPr>
        <p:grpSpPr>
          <a:xfrm>
            <a:off x="440778" y="959049"/>
            <a:ext cx="8267700" cy="3414169"/>
            <a:chOff x="381000" y="1143000"/>
            <a:chExt cx="8267700" cy="4230757"/>
          </a:xfrm>
          <a:effectLst>
            <a:reflection blurRad="6350" stA="52000" endA="300" endPos="35000" dir="5400000" sy="-100000" algn="bl" rotWithShape="0"/>
          </a:effectLst>
        </p:grpSpPr>
        <p:sp>
          <p:nvSpPr>
            <p:cNvPr id="19" name="Rounded Rectangle 18"/>
            <p:cNvSpPr/>
            <p:nvPr/>
          </p:nvSpPr>
          <p:spPr>
            <a:xfrm>
              <a:off x="381000" y="1143000"/>
              <a:ext cx="2133600" cy="4230757"/>
            </a:xfrm>
            <a:prstGeom prst="roundRect">
              <a:avLst>
                <a:gd name="adj" fmla="val 1226"/>
              </a:avLst>
            </a:prstGeom>
            <a:gradFill>
              <a:gsLst>
                <a:gs pos="0">
                  <a:srgbClr val="3C8FED"/>
                </a:gs>
                <a:gs pos="71000">
                  <a:srgbClr val="8EC9FB"/>
                </a:gs>
              </a:gsLst>
              <a:lin ang="21540000" scaled="0"/>
            </a:gra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26720" y="251206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26720" y="392303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2209800" y="1143000"/>
              <a:ext cx="6438900" cy="4230757"/>
            </a:xfrm>
            <a:prstGeom prst="roundRect">
              <a:avLst>
                <a:gd name="adj" fmla="val 1226"/>
              </a:avLst>
            </a:prstGeom>
            <a:solidFill>
              <a:schemeClr val="bg1"/>
            </a:soli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ed Rectangle 23"/>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TextBox 24"/>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2" name="Slide Number Placeholder 1"/>
          <p:cNvSpPr>
            <a:spLocks noGrp="1"/>
          </p:cNvSpPr>
          <p:nvPr>
            <p:ph type="sldNum" sz="quarter" idx="12"/>
          </p:nvPr>
        </p:nvSpPr>
        <p:spPr>
          <a:xfrm>
            <a:off x="8503227" y="4775490"/>
            <a:ext cx="609600" cy="273844"/>
          </a:xfrm>
        </p:spPr>
        <p:txBody>
          <a:bodyPr/>
          <a:lstStyle/>
          <a:p>
            <a:fld id="{A0D135EB-47A7-464D-B7F5-CBBCB4486062}" type="slidenum">
              <a:rPr lang="en-US" sz="1800" smtClean="0">
                <a:solidFill>
                  <a:srgbClr val="002060"/>
                </a:solidFill>
                <a:latin typeface="Adobe Gothic Std B" pitchFamily="34" charset="-128"/>
                <a:ea typeface="Adobe Gothic Std B" pitchFamily="34" charset="-128"/>
              </a:rPr>
              <a:pPr/>
              <a:t>18</a:t>
            </a:fld>
            <a:endParaRPr lang="en-US" sz="1800" dirty="0">
              <a:solidFill>
                <a:srgbClr val="002060"/>
              </a:solidFill>
              <a:latin typeface="Adobe Gothic Std B" pitchFamily="34" charset="-128"/>
              <a:ea typeface="Adobe Gothic Std B" pitchFamily="34" charset="-128"/>
            </a:endParaRPr>
          </a:p>
        </p:txBody>
      </p:sp>
      <p:sp>
        <p:nvSpPr>
          <p:cNvPr id="11" name="Title 1"/>
          <p:cNvSpPr txBox="1">
            <a:spLocks/>
          </p:cNvSpPr>
          <p:nvPr/>
        </p:nvSpPr>
        <p:spPr>
          <a:xfrm>
            <a:off x="5181600" y="234375"/>
            <a:ext cx="3124200" cy="5847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fa-IR" sz="2800" dirty="0" smtClean="0">
                <a:solidFill>
                  <a:schemeClr val="bg1"/>
                </a:solidFill>
                <a:cs typeface="B Titr" pitchFamily="2" charset="-78"/>
              </a:rPr>
              <a:t>ایران</a:t>
            </a:r>
            <a:endParaRPr lang="en-US" sz="2800" dirty="0">
              <a:solidFill>
                <a:schemeClr val="bg1"/>
              </a:solidFill>
              <a:cs typeface="B Titr" pitchFamily="2" charset="-78"/>
            </a:endParaRPr>
          </a:p>
        </p:txBody>
      </p:sp>
      <p:sp>
        <p:nvSpPr>
          <p:cNvPr id="12" name="Text Placeholder 2"/>
          <p:cNvSpPr txBox="1">
            <a:spLocks/>
          </p:cNvSpPr>
          <p:nvPr/>
        </p:nvSpPr>
        <p:spPr>
          <a:xfrm>
            <a:off x="4736575" y="1071107"/>
            <a:ext cx="3958048" cy="21084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buNone/>
            </a:pPr>
            <a:endParaRPr lang="fa-IR" sz="2400" dirty="0" smtClean="0">
              <a:solidFill>
                <a:srgbClr val="FF0000"/>
              </a:solidFill>
              <a:cs typeface="B Titr" pitchFamily="2" charset="-78"/>
            </a:endParaRPr>
          </a:p>
          <a:p>
            <a:pPr marL="0" indent="0" algn="ctr" rtl="1">
              <a:lnSpc>
                <a:spcPct val="150000"/>
              </a:lnSpc>
              <a:buNone/>
            </a:pPr>
            <a:endParaRPr lang="en-US" sz="2400" dirty="0">
              <a:solidFill>
                <a:srgbClr val="FF0000"/>
              </a:solidFill>
              <a:cs typeface="B Titr" pitchFamily="2" charset="-78"/>
            </a:endParaRPr>
          </a:p>
        </p:txBody>
      </p:sp>
      <p:sp>
        <p:nvSpPr>
          <p:cNvPr id="3" name="Rectangle 2"/>
          <p:cNvSpPr/>
          <p:nvPr/>
        </p:nvSpPr>
        <p:spPr>
          <a:xfrm>
            <a:off x="2391499" y="876300"/>
            <a:ext cx="6190554" cy="3554819"/>
          </a:xfrm>
          <a:prstGeom prst="rect">
            <a:avLst/>
          </a:prstGeom>
        </p:spPr>
        <p:txBody>
          <a:bodyPr wrap="square">
            <a:spAutoFit/>
          </a:bodyPr>
          <a:lstStyle/>
          <a:p>
            <a:pPr algn="ctr" rtl="1">
              <a:lnSpc>
                <a:spcPct val="150000"/>
              </a:lnSpc>
            </a:pPr>
            <a:r>
              <a:rPr lang="fa-IR" sz="3000" dirty="0">
                <a:cs typeface="B Titr" pitchFamily="2" charset="-78"/>
              </a:rPr>
              <a:t>در تمام دنیا مهمترین عامل توسعه، نیروی انسانی است که در حال حاضر 30 درصد از جمعیت کشور بین 15 تا 30 سال است که بهترین ظرفیت برای اقتصاد </a:t>
            </a:r>
            <a:r>
              <a:rPr lang="fa-IR" sz="3000" dirty="0" smtClean="0">
                <a:cs typeface="B Titr" pitchFamily="2" charset="-78"/>
              </a:rPr>
              <a:t>دانشی </a:t>
            </a:r>
            <a:r>
              <a:rPr lang="fa-IR" sz="3000" dirty="0">
                <a:cs typeface="B Titr" pitchFamily="2" charset="-78"/>
              </a:rPr>
              <a:t>خواهد بود. </a:t>
            </a:r>
            <a:endParaRPr lang="en-US" sz="3000" dirty="0">
              <a:cs typeface="B Titr" pitchFamily="2" charset="-78"/>
            </a:endParaRPr>
          </a:p>
        </p:txBody>
      </p:sp>
      <p:pic>
        <p:nvPicPr>
          <p:cNvPr id="4" name="Picture 3"/>
          <p:cNvPicPr>
            <a:picLocks noChangeAspect="1"/>
          </p:cNvPicPr>
          <p:nvPr/>
        </p:nvPicPr>
        <p:blipFill>
          <a:blip r:embed="rId2" cstate="print"/>
          <a:stretch>
            <a:fillRect/>
          </a:stretch>
        </p:blipFill>
        <p:spPr>
          <a:xfrm>
            <a:off x="463745" y="982423"/>
            <a:ext cx="1765203" cy="1589327"/>
          </a:xfrm>
          <a:prstGeom prst="rect">
            <a:avLst/>
          </a:prstGeom>
        </p:spPr>
      </p:pic>
      <p:pic>
        <p:nvPicPr>
          <p:cNvPr id="5" name="Picture 4"/>
          <p:cNvPicPr>
            <a:picLocks noChangeAspect="1"/>
          </p:cNvPicPr>
          <p:nvPr/>
        </p:nvPicPr>
        <p:blipFill>
          <a:blip r:embed="rId3" cstate="print"/>
          <a:stretch>
            <a:fillRect/>
          </a:stretch>
        </p:blipFill>
        <p:spPr>
          <a:xfrm>
            <a:off x="463745" y="2445778"/>
            <a:ext cx="1784527" cy="1927439"/>
          </a:xfrm>
          <a:prstGeom prst="rect">
            <a:avLst/>
          </a:prstGeom>
        </p:spPr>
      </p:pic>
      <p:grpSp>
        <p:nvGrpSpPr>
          <p:cNvPr id="16" name="Group 15"/>
          <p:cNvGrpSpPr/>
          <p:nvPr/>
        </p:nvGrpSpPr>
        <p:grpSpPr>
          <a:xfrm>
            <a:off x="210056" y="57151"/>
            <a:ext cx="904016" cy="762000"/>
            <a:chOff x="457200" y="4019550"/>
            <a:chExt cx="1143000" cy="1123950"/>
          </a:xfrm>
        </p:grpSpPr>
        <p:sp>
          <p:nvSpPr>
            <p:cNvPr id="18" name="Rounded Rectangle 17"/>
            <p:cNvSpPr/>
            <p:nvPr/>
          </p:nvSpPr>
          <p:spPr>
            <a:xfrm>
              <a:off x="457200" y="4019550"/>
              <a:ext cx="1143000" cy="11239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3" name="Picture 1" descr="C:\Users\user\AppData\Local\Temp\لوگوی-کنفرانسبین-المللی-روابط-ع مومی.png"/>
            <p:cNvPicPr>
              <a:picLocks noChangeAspect="1" noChangeArrowheads="1"/>
            </p:cNvPicPr>
            <p:nvPr/>
          </p:nvPicPr>
          <p:blipFill>
            <a:blip r:embed="rId4" cstate="print">
              <a:lum/>
            </a:blip>
            <a:srcRect/>
            <a:stretch>
              <a:fillRect/>
            </a:stretch>
          </p:blipFill>
          <p:spPr bwMode="auto">
            <a:xfrm>
              <a:off x="572589" y="4121876"/>
              <a:ext cx="901120" cy="895350"/>
            </a:xfrm>
            <a:prstGeom prst="roundRect">
              <a:avLst/>
            </a:prstGeom>
            <a:noFill/>
          </p:spPr>
        </p:pic>
      </p:grpSp>
    </p:spTree>
    <p:extLst>
      <p:ext uri="{BB962C8B-B14F-4D97-AF65-F5344CB8AC3E}">
        <p14:creationId xmlns:p14="http://schemas.microsoft.com/office/powerpoint/2010/main" xmlns="" val="34696605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6088" y="274349"/>
            <a:ext cx="3276600" cy="3394472"/>
          </a:xfrm>
        </p:spPr>
        <p:txBody>
          <a:bodyPr>
            <a:normAutofit fontScale="92500"/>
          </a:bodyPr>
          <a:lstStyle/>
          <a:p>
            <a:pPr algn="ctr" rtl="1">
              <a:lnSpc>
                <a:spcPct val="150000"/>
              </a:lnSpc>
            </a:pPr>
            <a:r>
              <a:rPr lang="fa-IR" sz="1600" dirty="0">
                <a:solidFill>
                  <a:schemeClr val="bg1"/>
                </a:solidFill>
                <a:cs typeface="B Yekan" pitchFamily="2" charset="-78"/>
              </a:rPr>
              <a:t>بانک جهانی، ثروت کشورها از منابع مختلف را برای بیش از ۱۵۰ کشور محاسبه کرده است. گزارش بانک جهانی نشان می‌دهد از حدود ۷۰۸ هزار میلیارد دلار کل ثروت جهان در سال ۲۰۰۵، بیش از ۵۴۲ هزار میلیارد دلار سهم منابع نا مشهود (سرمایه انسانی، و اجتماعی و …) است و تنها ۴۴ هزار میلیارد دلار سهم منابع طبیعی است.</a:t>
            </a:r>
            <a:endParaRPr lang="en-US" sz="1600" dirty="0">
              <a:solidFill>
                <a:schemeClr val="bg1"/>
              </a:solidFill>
              <a:cs typeface="B Yekan" pitchFamily="2" charset="-78"/>
            </a:endParaRPr>
          </a:p>
        </p:txBody>
      </p:sp>
      <p:sp>
        <p:nvSpPr>
          <p:cNvPr id="4" name="Slide Number Placeholder 3"/>
          <p:cNvSpPr>
            <a:spLocks noGrp="1"/>
          </p:cNvSpPr>
          <p:nvPr>
            <p:ph type="sldNum" sz="quarter" idx="12"/>
          </p:nvPr>
        </p:nvSpPr>
        <p:spPr/>
        <p:txBody>
          <a:bodyPr/>
          <a:lstStyle/>
          <a:p>
            <a:fld id="{A0D135EB-47A7-464D-B7F5-CBBCB4486062}" type="slidenum">
              <a:rPr lang="en-US" smtClean="0"/>
              <a:pPr/>
              <a:t>19</a:t>
            </a:fld>
            <a:endParaRPr lang="en-US" dirty="0"/>
          </a:p>
        </p:txBody>
      </p:sp>
      <p:pic>
        <p:nvPicPr>
          <p:cNvPr id="44034" name="Picture 2" descr="ثروت نامشهود"/>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209460"/>
            <a:ext cx="5305425" cy="352425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228600" y="3869263"/>
            <a:ext cx="8458200" cy="92333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rtl="1">
              <a:lnSpc>
                <a:spcPct val="150000"/>
              </a:lnSpc>
            </a:pPr>
            <a:r>
              <a:rPr lang="fa-IR" dirty="0">
                <a:cs typeface="B Titr" pitchFamily="2" charset="-78"/>
              </a:rPr>
              <a:t>ب</a:t>
            </a:r>
            <a:r>
              <a:rPr lang="fa-IR" dirty="0" smtClean="0">
                <a:cs typeface="B Titr" pitchFamily="2" charset="-78"/>
              </a:rPr>
              <a:t>ر </a:t>
            </a:r>
            <a:r>
              <a:rPr lang="fa-IR" dirty="0">
                <a:cs typeface="B Titr" pitchFamily="2" charset="-78"/>
              </a:rPr>
              <a:t>اساس اطلاعات بانک جهانی، ایران در بخش ثروت طبیعی، رتبه ۷؛ ثروت فیزیکی، رتبه ۲۷؛ ثروت نامشهود رتبه ۶۲ و کل منابع ثروت رتبه ۳۶ دنیا را در سال۲۰۰۵ داشته </a:t>
            </a:r>
            <a:r>
              <a:rPr lang="fa-IR" dirty="0" smtClean="0">
                <a:cs typeface="B Titr" pitchFamily="2" charset="-78"/>
              </a:rPr>
              <a:t>است</a:t>
            </a:r>
            <a:endParaRPr lang="en-US" dirty="0">
              <a:cs typeface="B Titr" pitchFamily="2" charset="-78"/>
            </a:endParaRPr>
          </a:p>
        </p:txBody>
      </p:sp>
    </p:spTree>
    <p:extLst>
      <p:ext uri="{BB962C8B-B14F-4D97-AF65-F5344CB8AC3E}">
        <p14:creationId xmlns:p14="http://schemas.microsoft.com/office/powerpoint/2010/main" xmlns="" val="25587860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57150"/>
            <a:ext cx="5314950" cy="696985"/>
          </a:xfrm>
        </p:spPr>
        <p:txBody>
          <a:bodyPr/>
          <a:lstStyle/>
          <a:p>
            <a:r>
              <a:rPr lang="fa-IR" sz="3200" dirty="0" smtClean="0">
                <a:solidFill>
                  <a:srgbClr val="FFC000"/>
                </a:solidFill>
                <a:cs typeface="B Yekan" pitchFamily="2" charset="-78"/>
              </a:rPr>
              <a:t>نقش روابط عمومی دیجیتال دراقتصاد مقاومتی </a:t>
            </a:r>
            <a:endParaRPr lang="en-US" sz="3200" dirty="0">
              <a:solidFill>
                <a:srgbClr val="FFC000"/>
              </a:solidFill>
              <a:cs typeface="B Yekan" pitchFamily="2" charset="-78"/>
            </a:endParaRPr>
          </a:p>
        </p:txBody>
      </p:sp>
      <p:sp>
        <p:nvSpPr>
          <p:cNvPr id="3" name="Text Placeholder 2"/>
          <p:cNvSpPr>
            <a:spLocks noGrp="1"/>
          </p:cNvSpPr>
          <p:nvPr>
            <p:ph type="body" sz="quarter" idx="14"/>
          </p:nvPr>
        </p:nvSpPr>
        <p:spPr>
          <a:xfrm>
            <a:off x="2426621" y="3398888"/>
            <a:ext cx="5314950" cy="1581374"/>
          </a:xfrm>
        </p:spPr>
        <p:txBody>
          <a:bodyPr/>
          <a:lstStyle/>
          <a:p>
            <a:pPr rtl="1"/>
            <a:r>
              <a:rPr lang="fa-IR" dirty="0" smtClean="0">
                <a:solidFill>
                  <a:srgbClr val="FFC000"/>
                </a:solidFill>
                <a:cs typeface="B Yekan" pitchFamily="2" charset="-78"/>
              </a:rPr>
              <a:t>محمد سعید کاویانی </a:t>
            </a:r>
          </a:p>
          <a:p>
            <a:pPr algn="ctr" rtl="1"/>
            <a:r>
              <a:rPr lang="fa-IR" dirty="0" smtClean="0">
                <a:solidFill>
                  <a:srgbClr val="002060"/>
                </a:solidFill>
                <a:cs typeface="B Yekan" pitchFamily="2" charset="-78"/>
              </a:rPr>
              <a:t>                                                         پاییز 1393</a:t>
            </a:r>
          </a:p>
        </p:txBody>
      </p:sp>
      <p:pic>
        <p:nvPicPr>
          <p:cNvPr id="11" name="Picture Placeholder 10"/>
          <p:cNvPicPr>
            <a:picLocks noGrp="1" noChangeAspect="1"/>
          </p:cNvPicPr>
          <p:nvPr>
            <p:ph type="pic" sz="quarter" idx="13"/>
          </p:nvPr>
        </p:nvPicPr>
        <p:blipFill>
          <a:blip r:embed="rId2" cstate="print">
            <a:extLst>
              <a:ext uri="{28A0092B-C50C-407E-A947-70E740481C1C}">
                <a14:useLocalDpi xmlns:a14="http://schemas.microsoft.com/office/drawing/2010/main" xmlns="" val="0"/>
              </a:ext>
            </a:extLst>
          </a:blip>
          <a:srcRect l="35539" r="35539"/>
          <a:stretch>
            <a:fillRect/>
          </a:stretch>
        </p:blipFill>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99713" y="1276350"/>
            <a:ext cx="1796087" cy="1737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781800" y="1277011"/>
            <a:ext cx="1812841" cy="1737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descr="http://zahedan.irib.ir/images/stories/static/ax92/flv/nmahang/ei_iran.jpg"/>
          <p:cNvPicPr>
            <a:picLocks noChangeAspect="1" noChangeArrowheads="1"/>
          </p:cNvPicPr>
          <p:nvPr/>
        </p:nvPicPr>
        <p:blipFill>
          <a:blip r:embed="rId5" cstate="print"/>
          <a:srcRect/>
          <a:stretch>
            <a:fillRect/>
          </a:stretch>
        </p:blipFill>
        <p:spPr bwMode="auto">
          <a:xfrm>
            <a:off x="685800" y="1"/>
            <a:ext cx="1792877" cy="1301138"/>
          </a:xfrm>
          <a:prstGeom prst="rect">
            <a:avLst/>
          </a:prstGeom>
          <a:noFill/>
        </p:spPr>
      </p:pic>
      <p:pic>
        <p:nvPicPr>
          <p:cNvPr id="9" name="Picture 2" descr="C:\Users\user\AppData\Local\Temp\لوگوی-کنفرانسبین-المللی-روابط-ع مومی.png"/>
          <p:cNvPicPr>
            <a:picLocks noChangeAspect="1" noChangeArrowheads="1"/>
          </p:cNvPicPr>
          <p:nvPr/>
        </p:nvPicPr>
        <p:blipFill>
          <a:blip r:embed="rId6" cstate="print"/>
          <a:srcRect/>
          <a:stretch>
            <a:fillRect/>
          </a:stretch>
        </p:blipFill>
        <p:spPr bwMode="auto">
          <a:xfrm>
            <a:off x="4997118" y="3398888"/>
            <a:ext cx="1523369" cy="1513616"/>
          </a:xfrm>
          <a:prstGeom prst="rect">
            <a:avLst/>
          </a:prstGeom>
          <a:noFill/>
        </p:spPr>
      </p:pic>
      <p:pic>
        <p:nvPicPr>
          <p:cNvPr id="143362" name="Picture 2" descr="http://www.uast13.ir/usercontent/59_6c_Fixd.png"/>
          <p:cNvPicPr>
            <a:picLocks noChangeAspect="1" noChangeArrowheads="1"/>
          </p:cNvPicPr>
          <p:nvPr/>
        </p:nvPicPr>
        <p:blipFill>
          <a:blip r:embed="rId7" cstate="print"/>
          <a:srcRect/>
          <a:stretch>
            <a:fillRect/>
          </a:stretch>
        </p:blipFill>
        <p:spPr bwMode="auto">
          <a:xfrm>
            <a:off x="4719314" y="1276350"/>
            <a:ext cx="1910086" cy="17097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2529852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D135EB-47A7-464D-B7F5-CBBCB4486062}" type="slidenum">
              <a:rPr lang="en-US" smtClean="0"/>
              <a:pPr/>
              <a:t>20</a:t>
            </a:fld>
            <a:endParaRPr lang="en-US" dirty="0"/>
          </a:p>
        </p:txBody>
      </p:sp>
      <p:sp>
        <p:nvSpPr>
          <p:cNvPr id="21" name="Rounded Rectangle 20"/>
          <p:cNvSpPr/>
          <p:nvPr/>
        </p:nvSpPr>
        <p:spPr>
          <a:xfrm>
            <a:off x="4553604" y="133350"/>
            <a:ext cx="4191000" cy="742950"/>
          </a:xfrm>
          <a:prstGeom prst="roundRect">
            <a:avLst>
              <a:gd name="adj" fmla="val 1226"/>
            </a:avLst>
          </a:prstGeom>
          <a:solidFill>
            <a:schemeClr val="accent5">
              <a:lumMod val="75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4400" dirty="0">
                <a:solidFill>
                  <a:schemeClr val="bg1"/>
                </a:solidFill>
                <a:cs typeface="B Titr" pitchFamily="2" charset="-78"/>
              </a:rPr>
              <a:t>تمدن ایران </a:t>
            </a:r>
            <a:endParaRPr lang="en-US" sz="4400" dirty="0">
              <a:solidFill>
                <a:schemeClr val="bg1"/>
              </a:solidFill>
              <a:cs typeface="B Titr" pitchFamily="2" charset="-78"/>
            </a:endParaRPr>
          </a:p>
        </p:txBody>
      </p:sp>
      <p:pic>
        <p:nvPicPr>
          <p:cNvPr id="2" name="Picture 1"/>
          <p:cNvPicPr>
            <a:picLocks noChangeAspect="1"/>
          </p:cNvPicPr>
          <p:nvPr/>
        </p:nvPicPr>
        <p:blipFill>
          <a:blip r:embed="rId2" cstate="print"/>
          <a:stretch>
            <a:fillRect/>
          </a:stretch>
        </p:blipFill>
        <p:spPr>
          <a:xfrm>
            <a:off x="3571875" y="3652216"/>
            <a:ext cx="3514725" cy="1491283"/>
          </a:xfrm>
          <a:prstGeom prst="rect">
            <a:avLst/>
          </a:prstGeom>
        </p:spPr>
      </p:pic>
      <p:sp>
        <p:nvSpPr>
          <p:cNvPr id="22" name="TextBox 21"/>
          <p:cNvSpPr txBox="1"/>
          <p:nvPr/>
        </p:nvSpPr>
        <p:spPr>
          <a:xfrm>
            <a:off x="3571875" y="1047870"/>
            <a:ext cx="5172729" cy="7417415"/>
          </a:xfrm>
          <a:prstGeom prst="rect">
            <a:avLst/>
          </a:prstGeom>
          <a:noFill/>
        </p:spPr>
        <p:txBody>
          <a:bodyPr wrap="square" rtlCol="0">
            <a:spAutoFit/>
          </a:bodyPr>
          <a:lstStyle/>
          <a:p>
            <a:pPr algn="r" rtl="1"/>
            <a:r>
              <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rPr>
              <a:t>اولین هنرستان فنی و حرفه ای  </a:t>
            </a:r>
          </a:p>
          <a:p>
            <a:pPr algn="r" rtl="1"/>
            <a:r>
              <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rPr>
              <a:t>اولین ارتش سواره دنیا  </a:t>
            </a:r>
          </a:p>
          <a:p>
            <a:pPr algn="r" rtl="1"/>
            <a:r>
              <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rPr>
              <a:t> اولین طرح سواد آموزی اجباری  </a:t>
            </a:r>
          </a:p>
          <a:p>
            <a:pPr algn="r" rtl="1"/>
            <a:r>
              <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rPr>
              <a:t>حروف الفبا  </a:t>
            </a:r>
          </a:p>
          <a:p>
            <a:pPr algn="r" rtl="1"/>
            <a:r>
              <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rPr>
              <a:t>ضرب سکه  </a:t>
            </a:r>
            <a:endParaRPr lang="en-US" sz="2800" b="1" spc="50" dirty="0" smtClean="0">
              <a:ln w="11430"/>
              <a:solidFill>
                <a:schemeClr val="bg1"/>
              </a:solidFill>
              <a:effectLst>
                <a:outerShdw blurRad="76200" dist="50800" dir="5400000" algn="tl" rotWithShape="0">
                  <a:srgbClr val="000000">
                    <a:alpha val="65000"/>
                  </a:srgbClr>
                </a:outerShdw>
              </a:effectLst>
            </a:endParaRPr>
          </a:p>
          <a:p>
            <a:pPr algn="r" rtl="1"/>
            <a:r>
              <a:rPr lang="fa-IR" sz="2800" b="1" spc="50" dirty="0" smtClean="0">
                <a:ln w="11430"/>
                <a:solidFill>
                  <a:schemeClr val="bg1"/>
                </a:solidFill>
                <a:effectLst>
                  <a:outerShdw blurRad="76200" dist="50800" dir="5400000" algn="tl" rotWithShape="0">
                    <a:srgbClr val="000000">
                      <a:alpha val="65000"/>
                    </a:srgbClr>
                  </a:outerShdw>
                </a:effectLst>
              </a:rPr>
              <a:t>ا</a:t>
            </a:r>
            <a:r>
              <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rPr>
              <a:t>ولین </a:t>
            </a:r>
            <a:r>
              <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rPr>
              <a:t>سیستم استخدام دولتی  </a:t>
            </a:r>
            <a:endPar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endParaRPr>
          </a:p>
          <a:p>
            <a:pPr algn="r" rtl="1"/>
            <a:endPar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r" rtl="1"/>
            <a:endParaRPr lang="en-US" sz="2800" b="1" spc="50" dirty="0" smtClean="0">
              <a:ln w="11430"/>
              <a:solidFill>
                <a:srgbClr val="002060"/>
              </a:solidFill>
              <a:effectLst>
                <a:outerShdw blurRad="76200" dist="50800" dir="5400000" algn="tl" rotWithShape="0">
                  <a:srgbClr val="000000">
                    <a:alpha val="65000"/>
                  </a:srgbClr>
                </a:outerShdw>
              </a:effectLst>
            </a:endParaRPr>
          </a:p>
          <a:p>
            <a:pPr algn="r" rtl="1"/>
            <a:endParaRPr lang="fa-I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endParaRPr>
          </a:p>
          <a:p>
            <a:pPr algn="r" rtl="1"/>
            <a:endPar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r" rtl="1"/>
            <a:endPar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r" rtl="1"/>
            <a:endPar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r" rtl="1"/>
            <a:endParaRPr lang="en-US" sz="2800" b="1" spc="50" dirty="0" smtClean="0">
              <a:ln w="11430"/>
              <a:solidFill>
                <a:schemeClr val="bg1"/>
              </a:solidFill>
              <a:effectLst>
                <a:outerShdw blurRad="76200" dist="50800" dir="5400000" algn="tl" rotWithShape="0">
                  <a:srgbClr val="000000">
                    <a:alpha val="65000"/>
                  </a:srgbClr>
                </a:outerShdw>
              </a:effectLst>
            </a:endParaRPr>
          </a:p>
          <a:p>
            <a:pPr algn="r" rtl="1"/>
            <a:endPar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endParaRPr>
          </a:p>
          <a:p>
            <a:pPr algn="r" rtl="1"/>
            <a:endParaRPr lang="en-US" sz="2800" b="1" spc="50" dirty="0" smtClean="0">
              <a:ln w="11430"/>
              <a:solidFill>
                <a:schemeClr val="bg1"/>
              </a:solidFill>
              <a:effectLst>
                <a:outerShdw blurRad="76200" dist="50800" dir="5400000" algn="tl" rotWithShape="0">
                  <a:srgbClr val="000000">
                    <a:alpha val="65000"/>
                  </a:srgbClr>
                </a:outerShdw>
              </a:effectLst>
            </a:endParaRPr>
          </a:p>
          <a:p>
            <a:pPr algn="r" rtl="1"/>
            <a:endParaRPr lang="en-US" sz="2800" b="1" spc="50" dirty="0" smtClean="0">
              <a:ln w="11430"/>
              <a:solidFill>
                <a:schemeClr val="bg1"/>
              </a:solidFill>
              <a:effectLst>
                <a:outerShdw blurRad="76200" dist="50800" dir="5400000" algn="tl" rotWithShape="0">
                  <a:srgbClr val="000000">
                    <a:alpha val="65000"/>
                  </a:srgbClr>
                </a:outerShdw>
              </a:effectLst>
            </a:endParaRPr>
          </a:p>
          <a:p>
            <a:pPr algn="r" rtl="1"/>
            <a:endParaRPr lang="en-US" sz="2800" dirty="0">
              <a:solidFill>
                <a:schemeClr val="bg1"/>
              </a:solidFill>
            </a:endParaRPr>
          </a:p>
        </p:txBody>
      </p:sp>
      <p:sp>
        <p:nvSpPr>
          <p:cNvPr id="16" name="TextBox 15"/>
          <p:cNvSpPr txBox="1"/>
          <p:nvPr/>
        </p:nvSpPr>
        <p:spPr>
          <a:xfrm>
            <a:off x="381000" y="133350"/>
            <a:ext cx="3182004" cy="8279190"/>
          </a:xfrm>
          <a:prstGeom prst="rect">
            <a:avLst/>
          </a:prstGeom>
          <a:noFill/>
        </p:spPr>
        <p:txBody>
          <a:bodyPr wrap="square" rtlCol="0">
            <a:spAutoFit/>
          </a:bodyPr>
          <a:lstStyle/>
          <a:p>
            <a:pPr algn="r" rtl="1"/>
            <a:r>
              <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rPr>
              <a:t>ساخت </a:t>
            </a:r>
            <a:r>
              <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rPr>
              <a:t>عطر  </a:t>
            </a:r>
            <a:endPar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endParaRPr>
          </a:p>
          <a:p>
            <a:pPr algn="r" rtl="1"/>
            <a:r>
              <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rPr>
              <a:t>کشف آتش  </a:t>
            </a:r>
            <a:endPar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endParaRPr>
          </a:p>
          <a:p>
            <a:pPr algn="r" rtl="1"/>
            <a:r>
              <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rPr>
              <a:t>ریسیدن نخ  </a:t>
            </a:r>
            <a:endPar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endParaRPr>
          </a:p>
          <a:p>
            <a:pPr algn="r" rtl="1"/>
            <a:r>
              <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rPr>
              <a:t>کشف زغال سنگ  </a:t>
            </a:r>
            <a:endPar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endParaRPr>
          </a:p>
          <a:p>
            <a:pPr algn="r" rtl="1"/>
            <a:r>
              <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rPr>
              <a:t>کشف شیشه  </a:t>
            </a:r>
            <a:endPar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endParaRPr>
          </a:p>
          <a:p>
            <a:pPr algn="r" rtl="1"/>
            <a:r>
              <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rPr>
              <a:t>کشف آتش  </a:t>
            </a:r>
            <a:endParaRPr lang="en-US" sz="2800" b="1" spc="50" dirty="0" smtClean="0">
              <a:ln w="11430"/>
              <a:solidFill>
                <a:schemeClr val="bg1"/>
              </a:solidFill>
              <a:effectLst>
                <a:outerShdw blurRad="76200" dist="50800" dir="5400000" algn="tl" rotWithShape="0">
                  <a:srgbClr val="000000">
                    <a:alpha val="65000"/>
                  </a:srgbClr>
                </a:outerShdw>
              </a:effectLst>
            </a:endParaRPr>
          </a:p>
          <a:p>
            <a:pPr algn="r" rtl="1"/>
            <a:r>
              <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rPr>
              <a:t>کشف مس  </a:t>
            </a:r>
            <a:endParaRPr lang="en-US" sz="2800" b="1" spc="50" dirty="0" smtClean="0">
              <a:ln w="11430"/>
              <a:solidFill>
                <a:schemeClr val="bg1"/>
              </a:solidFill>
              <a:effectLst>
                <a:outerShdw blurRad="76200" dist="50800" dir="5400000" algn="tl" rotWithShape="0">
                  <a:srgbClr val="000000">
                    <a:alpha val="65000"/>
                  </a:srgbClr>
                </a:outerShdw>
              </a:effectLst>
            </a:endParaRPr>
          </a:p>
          <a:p>
            <a:pPr algn="r" rtl="1"/>
            <a:r>
              <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rPr>
              <a:t>ساخت کشتی  </a:t>
            </a:r>
            <a:endParaRPr lang="en-US" sz="2800" b="1" spc="50" dirty="0" smtClean="0">
              <a:ln w="11430"/>
              <a:solidFill>
                <a:schemeClr val="bg1"/>
              </a:solidFill>
              <a:effectLst>
                <a:outerShdw blurRad="76200" dist="50800" dir="5400000" algn="tl" rotWithShape="0">
                  <a:srgbClr val="000000">
                    <a:alpha val="65000"/>
                  </a:srgbClr>
                </a:outerShdw>
              </a:effectLst>
            </a:endParaRPr>
          </a:p>
          <a:p>
            <a:pPr algn="r" rtl="1"/>
            <a:endParaRPr lang="en-US" sz="2800" b="1" spc="50" dirty="0" smtClean="0">
              <a:ln w="11430"/>
              <a:solidFill>
                <a:schemeClr val="bg1"/>
              </a:solidFill>
              <a:effectLst>
                <a:outerShdw blurRad="76200" dist="50800" dir="5400000" algn="tl" rotWithShape="0">
                  <a:srgbClr val="000000">
                    <a:alpha val="65000"/>
                  </a:srgbClr>
                </a:outerShdw>
              </a:effectLst>
            </a:endParaRPr>
          </a:p>
          <a:p>
            <a:pPr algn="r" rtl="1"/>
            <a:endParaRPr lang="en-US" sz="2800" b="1" spc="50" dirty="0" smtClean="0">
              <a:ln w="11430"/>
              <a:solidFill>
                <a:schemeClr val="bg1"/>
              </a:solidFill>
              <a:effectLst>
                <a:outerShdw blurRad="76200" dist="50800" dir="5400000" algn="tl" rotWithShape="0">
                  <a:srgbClr val="000000">
                    <a:alpha val="65000"/>
                  </a:srgbClr>
                </a:outerShdw>
              </a:effectLst>
            </a:endParaRPr>
          </a:p>
          <a:p>
            <a:pPr algn="r" rtl="1"/>
            <a:endPar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endParaRPr>
          </a:p>
          <a:p>
            <a:pPr algn="r" rtl="1"/>
            <a:endParaRPr lang="en-US" sz="2800" b="1" spc="50" dirty="0" smtClean="0">
              <a:ln w="11430"/>
              <a:solidFill>
                <a:schemeClr val="bg1"/>
              </a:solidFill>
              <a:effectLst>
                <a:outerShdw blurRad="76200" dist="50800" dir="5400000" algn="tl" rotWithShape="0">
                  <a:srgbClr val="000000">
                    <a:alpha val="65000"/>
                  </a:srgbClr>
                </a:outerShdw>
              </a:effectLst>
            </a:endParaRPr>
          </a:p>
          <a:p>
            <a:pPr algn="r" rtl="1"/>
            <a:endParaRPr lang="en-US" sz="2800" b="1" spc="50" dirty="0" smtClean="0">
              <a:ln w="11430"/>
              <a:solidFill>
                <a:schemeClr val="bg1"/>
              </a:solidFill>
              <a:effectLst>
                <a:outerShdw blurRad="76200" dist="50800" dir="5400000" algn="tl" rotWithShape="0">
                  <a:srgbClr val="000000">
                    <a:alpha val="65000"/>
                  </a:srgbClr>
                </a:outerShdw>
              </a:effectLst>
            </a:endParaRPr>
          </a:p>
          <a:p>
            <a:pPr algn="r" rtl="1"/>
            <a:endParaRPr lang="en-US" sz="2800" b="1" spc="50" dirty="0" smtClean="0">
              <a:ln w="11430"/>
              <a:solidFill>
                <a:schemeClr val="bg1"/>
              </a:solidFill>
              <a:effectLst>
                <a:outerShdw blurRad="76200" dist="50800" dir="5400000" algn="tl" rotWithShape="0">
                  <a:srgbClr val="000000">
                    <a:alpha val="65000"/>
                  </a:srgbClr>
                </a:outerShdw>
              </a:effectLst>
            </a:endParaRPr>
          </a:p>
          <a:p>
            <a:pPr algn="r" rtl="1"/>
            <a:endParaRPr lang="en-US" sz="2800" b="1" spc="50" dirty="0" smtClean="0">
              <a:ln w="11430"/>
              <a:solidFill>
                <a:schemeClr val="bg1"/>
              </a:solidFill>
              <a:effectLst>
                <a:outerShdw blurRad="76200" dist="50800" dir="5400000" algn="tl" rotWithShape="0">
                  <a:srgbClr val="000000">
                    <a:alpha val="65000"/>
                  </a:srgbClr>
                </a:outerShdw>
              </a:effectLst>
            </a:endParaRPr>
          </a:p>
          <a:p>
            <a:pPr algn="r" rtl="1"/>
            <a:endParaRPr lang="fa-IR" sz="2800" b="1" spc="50" dirty="0" smtClean="0">
              <a:ln w="11430"/>
              <a:solidFill>
                <a:schemeClr val="bg1"/>
              </a:solidFill>
              <a:effectLst>
                <a:outerShdw blurRad="76200" dist="50800" dir="5400000" algn="tl" rotWithShape="0">
                  <a:srgbClr val="000000">
                    <a:alpha val="65000"/>
                  </a:srgbClr>
                </a:outerShdw>
              </a:effectLst>
              <a:cs typeface="B Titr" pitchFamily="2" charset="-78"/>
            </a:endParaRPr>
          </a:p>
          <a:p>
            <a:pPr algn="r" rtl="1"/>
            <a:endParaRPr lang="en-US" sz="2800" b="1" spc="50" dirty="0" smtClean="0">
              <a:ln w="11430"/>
              <a:solidFill>
                <a:schemeClr val="bg1"/>
              </a:solidFill>
              <a:effectLst>
                <a:outerShdw blurRad="76200" dist="50800" dir="5400000" algn="tl" rotWithShape="0">
                  <a:srgbClr val="000000">
                    <a:alpha val="65000"/>
                  </a:srgbClr>
                </a:outerShdw>
              </a:effectLst>
            </a:endParaRPr>
          </a:p>
          <a:p>
            <a:pPr algn="r" rtl="1"/>
            <a:endParaRPr lang="en-US" sz="2800" b="1" spc="50" dirty="0" smtClean="0">
              <a:ln w="11430"/>
              <a:solidFill>
                <a:schemeClr val="bg1"/>
              </a:solidFill>
              <a:effectLst>
                <a:outerShdw blurRad="76200" dist="50800" dir="5400000" algn="tl" rotWithShape="0">
                  <a:srgbClr val="000000">
                    <a:alpha val="65000"/>
                  </a:srgbClr>
                </a:outerShdw>
              </a:effectLst>
            </a:endParaRPr>
          </a:p>
          <a:p>
            <a:pPr algn="r" rtl="1"/>
            <a:endParaRPr lang="en-US" sz="2800" dirty="0">
              <a:solidFill>
                <a:schemeClr val="bg1"/>
              </a:solidFill>
            </a:endParaRPr>
          </a:p>
        </p:txBody>
      </p:sp>
    </p:spTree>
    <p:extLst>
      <p:ext uri="{BB962C8B-B14F-4D97-AF65-F5344CB8AC3E}">
        <p14:creationId xmlns:p14="http://schemas.microsoft.com/office/powerpoint/2010/main" xmlns="" val="13411173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030A0"/>
          </a:solidFill>
        </p:spPr>
        <p:txBody>
          <a:bodyPr>
            <a:noAutofit/>
          </a:bodyPr>
          <a:lstStyle/>
          <a:p>
            <a:pPr rtl="1"/>
            <a:r>
              <a:rPr lang="fa-IR" sz="2400" dirty="0" smtClean="0">
                <a:solidFill>
                  <a:schemeClr val="bg1"/>
                </a:solidFill>
                <a:cs typeface="B Titr" pitchFamily="2" charset="-78"/>
              </a:rPr>
              <a:t>ابن </a:t>
            </a:r>
            <a:r>
              <a:rPr lang="fa-IR" sz="2400" dirty="0">
                <a:solidFill>
                  <a:schemeClr val="bg1"/>
                </a:solidFill>
                <a:cs typeface="B Titr" pitchFamily="2" charset="-78"/>
              </a:rPr>
              <a:t>خلدون که از استعداد در نبوغ دانشمندان ایرانی تعجب کرده می گوید:</a:t>
            </a:r>
          </a:p>
        </p:txBody>
      </p:sp>
      <p:sp>
        <p:nvSpPr>
          <p:cNvPr id="4" name="Slide Number Placeholder 3"/>
          <p:cNvSpPr>
            <a:spLocks noGrp="1"/>
          </p:cNvSpPr>
          <p:nvPr>
            <p:ph type="sldNum" sz="quarter" idx="12"/>
          </p:nvPr>
        </p:nvSpPr>
        <p:spPr/>
        <p:txBody>
          <a:bodyPr/>
          <a:lstStyle/>
          <a:p>
            <a:fld id="{A0D135EB-47A7-464D-B7F5-CBBCB4486062}" type="slidenum">
              <a:rPr lang="en-US" smtClean="0"/>
              <a:pPr/>
              <a:t>21</a:t>
            </a:fld>
            <a:endParaRPr lang="en-US" dirty="0"/>
          </a:p>
        </p:txBody>
      </p:sp>
      <p:sp>
        <p:nvSpPr>
          <p:cNvPr id="5" name="Content Placeholder 4"/>
          <p:cNvSpPr>
            <a:spLocks noGrp="1"/>
          </p:cNvSpPr>
          <p:nvPr>
            <p:ph idx="1"/>
          </p:nvPr>
        </p:nvSpPr>
        <p:spPr>
          <a:xfrm>
            <a:off x="457200" y="1200151"/>
            <a:ext cx="8229600" cy="2677656"/>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algn="ctr" rtl="1">
              <a:lnSpc>
                <a:spcPct val="150000"/>
              </a:lnSpc>
            </a:pPr>
            <a:r>
              <a:rPr lang="fa-IR" sz="2800" dirty="0" smtClean="0">
                <a:solidFill>
                  <a:schemeClr val="bg1"/>
                </a:solidFill>
                <a:cs typeface="B Yekan" pitchFamily="2" charset="-78"/>
              </a:rPr>
              <a:t>در </a:t>
            </a:r>
            <a:r>
              <a:rPr lang="fa-IR" sz="2800" dirty="0">
                <a:solidFill>
                  <a:schemeClr val="bg1"/>
                </a:solidFill>
                <a:cs typeface="B Yekan" pitchFamily="2" charset="-78"/>
              </a:rPr>
              <a:t>ملت اسلام، بیشتر دانشمندان چه در علوم دینی و چه در علوم عقلی، ایرانیان بوده اند. حتی صاحبنظران علم نحو و دستور زبان عربی مثل سیبویه، فارس، زجاج و اخفش ایرانی بوده اند. </a:t>
            </a:r>
            <a:endParaRPr lang="fa-IR" sz="2800" dirty="0">
              <a:solidFill>
                <a:schemeClr val="bg1"/>
              </a:solidFill>
              <a:effectLst/>
              <a:cs typeface="B Yekan" pitchFamily="2" charset="-78"/>
            </a:endParaRPr>
          </a:p>
        </p:txBody>
      </p:sp>
    </p:spTree>
    <p:extLst>
      <p:ext uri="{BB962C8B-B14F-4D97-AF65-F5344CB8AC3E}">
        <p14:creationId xmlns:p14="http://schemas.microsoft.com/office/powerpoint/2010/main" xmlns="" val="40389797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030A0"/>
          </a:solidFill>
        </p:spPr>
        <p:txBody>
          <a:bodyPr>
            <a:noAutofit/>
          </a:bodyPr>
          <a:lstStyle/>
          <a:p>
            <a:pPr algn="r" rtl="1"/>
            <a:r>
              <a:rPr lang="fa-IR" sz="2400" dirty="0">
                <a:solidFill>
                  <a:schemeClr val="bg1"/>
                </a:solidFill>
                <a:cs typeface="B Jadid" panose="00000700000000000000" pitchFamily="2" charset="-78"/>
              </a:rPr>
              <a:t>پیامبر اسلام </a:t>
            </a:r>
            <a:r>
              <a:rPr lang="fa-IR" sz="2400" dirty="0" smtClean="0">
                <a:solidFill>
                  <a:schemeClr val="bg1"/>
                </a:solidFill>
                <a:cs typeface="B Jadid" panose="00000700000000000000" pitchFamily="2" charset="-78"/>
              </a:rPr>
              <a:t>(ص) فرمود</a:t>
            </a:r>
            <a:r>
              <a:rPr lang="fa-IR" sz="2400" dirty="0">
                <a:solidFill>
                  <a:schemeClr val="bg1"/>
                </a:solidFill>
                <a:cs typeface="B Jadid" panose="00000700000000000000" pitchFamily="2" charset="-78"/>
              </a:rPr>
              <a:t>:</a:t>
            </a:r>
          </a:p>
        </p:txBody>
      </p:sp>
      <p:sp>
        <p:nvSpPr>
          <p:cNvPr id="4" name="Slide Number Placeholder 3"/>
          <p:cNvSpPr>
            <a:spLocks noGrp="1"/>
          </p:cNvSpPr>
          <p:nvPr>
            <p:ph type="sldNum" sz="quarter" idx="12"/>
          </p:nvPr>
        </p:nvSpPr>
        <p:spPr/>
        <p:txBody>
          <a:bodyPr/>
          <a:lstStyle/>
          <a:p>
            <a:fld id="{A0D135EB-47A7-464D-B7F5-CBBCB4486062}" type="slidenum">
              <a:rPr lang="en-US" smtClean="0"/>
              <a:pPr/>
              <a:t>22</a:t>
            </a:fld>
            <a:endParaRPr lang="en-US" dirty="0"/>
          </a:p>
        </p:txBody>
      </p:sp>
      <p:sp>
        <p:nvSpPr>
          <p:cNvPr id="5" name="Content Placeholder 4"/>
          <p:cNvSpPr>
            <a:spLocks noGrp="1"/>
          </p:cNvSpPr>
          <p:nvPr>
            <p:ph idx="1"/>
          </p:nvPr>
        </p:nvSpPr>
        <p:spPr>
          <a:xfrm>
            <a:off x="457200" y="1200151"/>
            <a:ext cx="8229600" cy="2215991"/>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algn="ctr" rtl="1">
              <a:lnSpc>
                <a:spcPct val="150000"/>
              </a:lnSpc>
            </a:pPr>
            <a:r>
              <a:rPr lang="fa-IR" sz="4800" dirty="0" smtClean="0">
                <a:solidFill>
                  <a:schemeClr val="bg1"/>
                </a:solidFill>
                <a:cs typeface="B Titr" panose="00000700000000000000" pitchFamily="2" charset="-78"/>
              </a:rPr>
              <a:t>اگر </a:t>
            </a:r>
            <a:r>
              <a:rPr lang="fa-IR" sz="4800" dirty="0">
                <a:solidFill>
                  <a:schemeClr val="bg1"/>
                </a:solidFill>
                <a:cs typeface="B Titr" panose="00000700000000000000" pitchFamily="2" charset="-78"/>
              </a:rPr>
              <a:t>علم در </a:t>
            </a:r>
            <a:r>
              <a:rPr lang="fa-IR" sz="4800" dirty="0" smtClean="0">
                <a:solidFill>
                  <a:schemeClr val="bg1"/>
                </a:solidFill>
                <a:cs typeface="B Titr" panose="00000700000000000000" pitchFamily="2" charset="-78"/>
              </a:rPr>
              <a:t>ثریا باشد</a:t>
            </a:r>
            <a:r>
              <a:rPr lang="fa-IR" sz="4800" dirty="0">
                <a:solidFill>
                  <a:schemeClr val="bg1"/>
                </a:solidFill>
                <a:cs typeface="B Titr" panose="00000700000000000000" pitchFamily="2" charset="-78"/>
              </a:rPr>
              <a:t>، مردانی از فارس به آن می رسند</a:t>
            </a:r>
            <a:endParaRPr lang="fa-IR" sz="4800" dirty="0">
              <a:solidFill>
                <a:schemeClr val="bg1"/>
              </a:solidFill>
              <a:effectLst/>
              <a:cs typeface="B Titr" panose="00000700000000000000" pitchFamily="2" charset="-78"/>
            </a:endParaRPr>
          </a:p>
        </p:txBody>
      </p:sp>
    </p:spTree>
    <p:extLst>
      <p:ext uri="{BB962C8B-B14F-4D97-AF65-F5344CB8AC3E}">
        <p14:creationId xmlns:p14="http://schemas.microsoft.com/office/powerpoint/2010/main" xmlns="" val="17484022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074117" y="76200"/>
            <a:ext cx="2343804" cy="742950"/>
          </a:xfrm>
          <a:prstGeom prst="roundRect">
            <a:avLst>
              <a:gd name="adj" fmla="val 1226"/>
            </a:avLst>
          </a:prstGeom>
          <a:solidFill>
            <a:schemeClr val="accent5">
              <a:lumMod val="75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a:xfrm>
            <a:off x="8503227" y="4775490"/>
            <a:ext cx="609600" cy="273844"/>
          </a:xfrm>
        </p:spPr>
        <p:txBody>
          <a:bodyPr/>
          <a:lstStyle/>
          <a:p>
            <a:fld id="{A0D135EB-47A7-464D-B7F5-CBBCB4486062}" type="slidenum">
              <a:rPr lang="en-US" sz="1800" smtClean="0">
                <a:solidFill>
                  <a:srgbClr val="002060"/>
                </a:solidFill>
                <a:latin typeface="Adobe Gothic Std B" pitchFamily="34" charset="-128"/>
                <a:ea typeface="Adobe Gothic Std B" pitchFamily="34" charset="-128"/>
              </a:rPr>
              <a:pPr/>
              <a:t>23</a:t>
            </a:fld>
            <a:endParaRPr lang="en-US" sz="1800" dirty="0">
              <a:solidFill>
                <a:srgbClr val="002060"/>
              </a:solidFill>
              <a:latin typeface="Adobe Gothic Std B" pitchFamily="34" charset="-128"/>
              <a:ea typeface="Adobe Gothic Std B" pitchFamily="34" charset="-128"/>
            </a:endParaRPr>
          </a:p>
        </p:txBody>
      </p:sp>
      <p:sp>
        <p:nvSpPr>
          <p:cNvPr id="11" name="Title 1"/>
          <p:cNvSpPr txBox="1">
            <a:spLocks/>
          </p:cNvSpPr>
          <p:nvPr/>
        </p:nvSpPr>
        <p:spPr>
          <a:xfrm>
            <a:off x="1752600" y="155287"/>
            <a:ext cx="3124200" cy="5847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fa-IR" sz="2800" dirty="0" smtClean="0">
                <a:solidFill>
                  <a:schemeClr val="bg1"/>
                </a:solidFill>
                <a:cs typeface="B Titr" pitchFamily="2" charset="-78"/>
              </a:rPr>
              <a:t>مشاهیر </a:t>
            </a:r>
            <a:endParaRPr lang="en-US" sz="2800" dirty="0">
              <a:solidFill>
                <a:schemeClr val="bg1"/>
              </a:solidFill>
              <a:cs typeface="B Titr" pitchFamily="2" charset="-78"/>
            </a:endParaRPr>
          </a:p>
        </p:txBody>
      </p:sp>
      <p:pic>
        <p:nvPicPr>
          <p:cNvPr id="19478" name="Picture 22" descr="http://iranstamp.com/images/uploads/nf883_84.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3386" r="50000" b="6816"/>
          <a:stretch/>
        </p:blipFill>
        <p:spPr bwMode="auto">
          <a:xfrm>
            <a:off x="7288311" y="2876066"/>
            <a:ext cx="1416562" cy="1828800"/>
          </a:xfrm>
          <a:prstGeom prst="rect">
            <a:avLst/>
          </a:prstGeom>
          <a:noFill/>
          <a:extLst>
            <a:ext uri="{909E8E84-426E-40DD-AFC4-6F175D3DCCD1}">
              <a14:hiddenFill xmlns:a14="http://schemas.microsoft.com/office/drawing/2010/main" xmlns="">
                <a:solidFill>
                  <a:srgbClr val="FFFFFF"/>
                </a:solidFill>
              </a14:hiddenFill>
            </a:ext>
          </a:extLst>
        </p:spPr>
      </p:pic>
      <p:pic>
        <p:nvPicPr>
          <p:cNvPr id="19479" name="Picture 2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67793" y="951940"/>
            <a:ext cx="1408257"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81" name="Picture 2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19413" y="2899773"/>
            <a:ext cx="1356637"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82" name="Picture 2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343400" y="974391"/>
            <a:ext cx="13009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83" name="Picture 2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08764" y="2863943"/>
            <a:ext cx="1352811"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85" name="Picture 29" descr="https://encrypted-tbn3.gstatic.com/images?q=tbn:ANd9GcQCZYx5h86m09kXQRaPyz7cDPHeRPEjw2WrxdcKj7UG-pGNvvbOPQ"/>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228812" y="974391"/>
            <a:ext cx="1381787" cy="1828800"/>
          </a:xfrm>
          <a:prstGeom prst="rect">
            <a:avLst/>
          </a:prstGeom>
          <a:noFill/>
          <a:extLst>
            <a:ext uri="{909E8E84-426E-40DD-AFC4-6F175D3DCCD1}">
              <a14:hiddenFill xmlns:a14="http://schemas.microsoft.com/office/drawing/2010/main" xmlns="">
                <a:solidFill>
                  <a:srgbClr val="FFFFFF"/>
                </a:solidFill>
              </a14:hiddenFill>
            </a:ext>
          </a:extLst>
        </p:spPr>
      </p:pic>
      <p:pic>
        <p:nvPicPr>
          <p:cNvPr id="19486" name="Picture 30"/>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895600" y="1008530"/>
            <a:ext cx="1308388" cy="1772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88" name="Picture 32" descr="http://upload.wikimedia.org/wikipedia/commons/f/fd/Iranian_Roodaki.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853569" y="2904361"/>
            <a:ext cx="1392450" cy="1772210"/>
          </a:xfrm>
          <a:prstGeom prst="rect">
            <a:avLst/>
          </a:prstGeom>
          <a:noFill/>
          <a:extLst>
            <a:ext uri="{909E8E84-426E-40DD-AFC4-6F175D3DCCD1}">
              <a14:hiddenFill xmlns:a14="http://schemas.microsoft.com/office/drawing/2010/main" xmlns="">
                <a:solidFill>
                  <a:srgbClr val="FFFFFF"/>
                </a:solidFill>
              </a14:hiddenFill>
            </a:ext>
          </a:extLst>
        </p:spPr>
      </p:pic>
      <p:pic>
        <p:nvPicPr>
          <p:cNvPr id="19490" name="Picture 34" descr="https://encrypted-tbn0.gstatic.com/images?q=tbn:ANd9GcRs3VYHlSh1PHu9DNui7tb1G0XBuZTu4PSerynQvGv-46w827ml"/>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371599" y="1061731"/>
            <a:ext cx="1371600" cy="174146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AutoShape 36" descr="data:image/jpeg;base64,/9j/4AAQSkZJRgABAQAAAQABAAD/2wCEAAkGBxQTEhUUExQWFhUXGBwbGRgYGR4gHRkhISAeHB0eIB0fHyohHh8lHB8aIzEhJSosLi4vHR8zODMsNygtLisBCgoKDg0OGhAQGywkICQsLCwsNCwsLCwsLCwsMiwsLCwsLCwsLCwsLCwsLCwsLCwsLCwsLCwsNywsLCwsLCwsLP/AABEIAMABBgMBIgACEQEDEQH/xAAcAAABBQEBAQAAAAAAAAAAAAAAAwQFBggCBwH/xABFEAACAgAEBAQEBAEKAwcFAAABAgMRAAQSIQUTMUEGIlFhBzJxgRQjQpFSJDNDYpKhscHR8BUW8VNjcpOi4eNEVIOj0v/EABkBAQADAQEAAAAAAAAAAAAAAAABAgMEBf/EACYRAQEAAgIBAwQCAwAAAAAAAAABAhEDEiEEMUETIjJRgcEjYXH/2gAMAwEAAhEDEQA/APDcGDBgDBgwYAwYMGAMGDBgDBgwYAwYMGAMGDBgDBgwYAwYMGAMGDBgDBgwYAwYMGAMGDBgDBgwYAwYMGAMGDBgDBgwYAwYMGAnPCXhXMcQmEUCWBWtzeiMHux/eh1NbYsPFPhTnoszHAIzKslfnRqTGu/m1E/LQ33q+14+/B7iuaiziR5dNcczosw0khVs+csPl0gsR67jvjSZOAzfm/hLnkzUcAQyRtp1ToPIgJ812dtO/Wia2GFeN/CTNw5uOCJXnikr88JSpv5tW5C0N9zv2xomE1hxeAzf4i+EGchzMcWXVszG9fmhQoQ2bDeY1Qo2et7YPE3wmzMGbhggSWeKXT+cE2U3TaqNLQo+ar7Y0eHx8aTAZx8UfCPN5eaKPLq+ZWQAGRVoK1m9Qs6VqjZPrhr4k+FWdy0saRxtmFk2V4lNKbqn66Oxsmq77HGk1kFhSwBN0L3NdaHfDjVgMy+JPhNn8s0YSP8AECQ0GhDHSf64I8o/rE6fUjCHiP4X5/KKrcozKxr8kF2X01KBYvcbWNuu4vT7HHxJMBmnxH8KM7lo4HSNswZANaxISYm28pqyRuRqoDb3GEPFHwwzuTSJihm5nUQqzGM0Dpageu+428uNPRyg9DdGjXY++PsjYDNHHfhNnsvHC6RnMGStSxKSYiaoMOvc+boKNnB4s+E2cyiRMitmdfziGNjyztQNWSDZ3qtvcY0tG9bHCmsYDNHH/hJnMvDBJGrZhpK5kccZuFiAQDubFkgtQqt+uFvFHwizWVy8UsevMM2kSRRxktGSLNUSXAbawPfGj9VHH0b4DNXHPhLm4MnHmFDyyNp15dIyXjsHuGJajQNDv7Y54p8Jc5DlIcwqPLJIRrgRCXiu6JIJJ7XttftjSwODVgM0+IPhLnMvlopkUzOwHMhRCXiJA2oE697BI6V6bhxxv4SZiDIR5lBLLMdBkgVLMYIJPQktpOkGh3J7GtGhrx9vAZvzXwgza5GPMpqeZgC+W0U6A331eYjby0DufTDrM/BnMjIJOups0QC2W22BY9GvqF0kj1sdsaHLe2OHlqySAB1J6D79sBnTM/B7NpkPxNMcx1OWVQWC2Rdht2qjpAvfCQ+EOc/A/iaPO6/hdP5lXV3qq682mrrbrtjSQbHPfAZxX4R5o8P/ABWlxmOv4XT5itgX1sHTZ01f+GF8h8H55OHnMESLmaJXLMoBbfaySCpK2dJ3298aIvHBwGceF/B/Oy5N8wRy5RZTLutO427k+QnfZh298L5L4M5x8m87/lzgsVy5olwAK8walYnVsfb1xoRJRZAO+1i997r96P7HDHxJmZo8rO+XXVMsbMi1dsBdUOv0wGROIZN4ZGilUo6GmU9QfQ4b4f8AHZpnnkkzAImdizhl0mzv8tCsMMAYMGDAGDBgwF7+EfGs3Bm1jyy60mZBMtWAoJ8xb9OkEm8aRZtrOMy/CvNZlM9EMshYOyrKK2CE7kn9NCyD7d+mNMxxEdTglX/DfEA0EWYfWXzTAqLJoNehVBNBVjGo/RjuTv8Ac/4lbkSukToy5WSUK4qRWsrECgutRDEX1r64c8R8LpLEIhJLEFk5kTRtTRHewp7qdT7EbBqHQYe8J4MmXjKozlm3eVzqkdqoMWIqwKoVQ9MEEH4tHCpi1FmhgLueoQKorW3S27DqRZ6b4jc14heDLMXRy0QiSR9JanZFZ2KjqqBgdjudtuuJHKZWWFhHHGrQltTyySkyNqDFiV07nUEUb1XQAAYbf8sXO8jTzGJ5BIYLAQsFC7nqUNA6OljuNsAcanXL5d31h81Fl30SOoDDWQoJ0gaVMmnYfw96OJODjUPMMIlV5EXVIFOrQAOr1st9geuERwGGp+ZcnPFSmQ3a0QFHQKgF0BXUnrviMXiPD8tCYY5Y4UGxMfY9N2ogt162euAn8pxWKWFJkcGJxat0BH3o9jthhwHjImSIOwE8kAmMfcKTV9xtag79x64gsnxrhZKRLmI9EQIiiAI0kqysb6sxVm/tE7kg4Ty/ifJRzyPrzLkDlBxA3Ly6CvyxpTYagCS1nYb0MBZY83loZAilFkzEr/L1eRV89kdwFAN+mEfEXFTDE8qFWEDAzLRvRVsB6MFKv3uq21XiJyme4d+Wsebj1oH5bsynS76i8nmGlpGJYkn32Fm5OTgatCsXMZombmSsTbzGw1EjbSxG9VsAooYbE7djbAjY5WTH0sMNmnTnH1T74S7471b4DqVwLJNADcnp++IzP8aWNmBVykalpXAtY6AIWh5mcg3pUEgVdWLS8Wl/wzctGkIeMsiVqdA6mQAE7kpqFYr2RE/MnzSZeWKXN6I442306bBnlHyoANPluyEAG7UIFpyPEuZNLGB5Y0ibVfUvqYiq2pQh9fMfTdTi3FEy8etwzbhVRF1O7HoqqNyT/kSaAOI7/hkn4m12iMgmkcv5pGCCNEVR8qLSsb6kdNycVHLTSZl8vCiZqPMQ5t5ppWUrGgMjl11EedWQ6FC+17XiUrpnspBmHCya9aIGKB3Wg+pRqCsAejjfpv64b8T0yzMjjXHl41lMS78xiX02v6goSwvdiPTCOdebL5qWcqZYpI4o0iiQtLrVm6nZETzMbYgWT6btuFZbMrP5wxeQiTMS7BFAB5eXiHVgpbdvZv4qATx4mBBz2WRV0aypQmQCrrQLOr264MhxASxGVY5B84CSJoYlSR0boCRtddcVzOeKJ8vLKsuSzUihxy3hQOCpUV0N3Ya79RhSDxPnJf5nhsoFWTmJFi9aAFE9avbpeCEx4clmMGrMI0bamandXYAnVRKDSALKgb7KL3vDUeITJDA8EeqTMjVGrNpAWrLsa2UAqaAJ8wGE0yk9PJmp9R0Mqx5eNtKatiatmlcdASAKs1vtCcMecOkr5OeNcpFJFHFSs0gkaMRBSGI8scY1MxoFutA4CU4LwlctNHznlzOZl1fmlDoSltj3CaqAsmzsuwoCX8S5maPKTyZddUyxsUXSTZA22HX6YrbcSlCxpNIYU5g58tP5pGkBTLwmhqW7QuAfKu3WxYPE2amiyk8mXUPMkbMgomyPYdTV0MBlPj+fmnzEkuY/nXa38unegPl7bViPw941nJJp5JJhUrsS/l0+bvt2N9cMsAYMGDAGDBgwF3+E/iOfK5xI4kDrmHRJBRJ02dxXSrLHY9MaX1DGYvhZxl8tn4tEfMMpERFtYViLIr067g7A9OuNMRjAL6sdjFN+Ik7x5UNHIyMJBurFT8rbbV6Ys3DG/Kj3JtF3JJJ2Hc74jfnSNl2b3wlns4kMbySGlQWT/kPU+gx9HXHmfxt4sVGUywLBZZC7FRZ8tBQB33YmvYYlJ/xni7ZkOWcLAnzgi0jNAgNRuaUn+jHlHffEeOHc+RY0TVIF86vX5YN1zitaBvtClE2bNdImeBuXEmhlzNqIEsgZa+jNuC8xAZyxJ2/bFq4fw18lGIstmQ8jlnInjssSfM5YEEAe99h3wSj38OZeGQBDJDIqFpZ1J/LVr8qIPKGPspob9xh3wmKchUR4Wyy6tEUg0STejOoUjT1PTewSNhhN5MwzGGTLx5mJWDZh43XVK+kEAq4APRbUGqCjoaw28SeKsuUZFLwOoIcFadR05aAEiydtSkULxAdcR47HO6ZNkWFntbYgq9WrLGwFECiCRRJoDuQ5y2Ul4WgaJ3my9jWjVakkA6R22ugO9A9bxTsrxB5stNHFlWzMkmzugOmGgAqRv6KKIA00T0PXCMPH87LIkE0soSltAq6nArVRAIZlO/e67HBL2mPNgiwbBFgjcEHpj4+aCgkmgLJP064pMedbL5UrqJ5SFVfa6UlVb60AfreOc5xSN+YqSGRp0EYQNsoo23tsbN+gHfHDefV07sfTdpKusXEUdygJJCK59KYsF+/lb9sLvnQGVT1a6+25v26fuPXFRmzOiRxGfzZdCilsIqitTe+7bdzWH2Ug0PG2tm0RuLaiWZ2Viem3ynbpvVbYtOZXLgnwshkxzHMLIvfYkXf098Uv/m/KzxNHOzRFlKupDCr2NEDHWQ47w+Bjym8zBVNaySF2UUR7nFpzxF9LlJ5lXnXhnFxSy2tWRdaojNtzCaAodQNRr33PTENBx+SVbhy7m70tIQikbUe7Cz2044ycxzEsbSzQtouRIY96ItdRY7tVnooF1i31f0p9HX5J7KcPiiZ2jQB3+ZrJLbs3U9gWY10F4Xj64T5mBXxtjltz2aOMcuygEk0B1JO3+mPgY+mITjnC5JGDbuoHyaqAIv8ARsHv3dSK2PbFtq0w/wCZ+Y5WHlgCqLsvmBFjq61tvQ1e+k7YkuC8YEzMhK6lo+U9R7rZqjt1IPUYqPGXeBm/kgWNiujVRt7UlEIBamAIo11NHDzhPDpMxHr5IiZzvIGKfKaoBWsAEEdN7uxikyu1d1dUbfphn4hz0kOVmlhTmSJGzIg/UQPTqfWh6YVyEDIqqzlyBWo9T74a+Js7LDlZpYU1yIhZVq7I9hufWh1rGqzKfFs2800ksgp5HZmoEbk2djv1wzw64pnmnlklc20jFzV1ZNmrJNWcNcQDBgwYAwYMGAtXw4402VzsJRS5d1QqCRYY6TsOpF2L6EY1CF+mM0fCzxN+CzajlCTnFI7/AFLZoFfeyPtjTKrgGXFOFRZlOXKCy2DWojcdOhB+2HcUQVQo6KABvew2G+KLn+MPHn8xG88iRLESoB2DaVIr0Fnpia8E5rMSZfXmSTbfls1Wy0N9v611isym0b8p2I9f/bHkXiLOR53isgLEnL/lQKpq5O5BF1bsN66I3pj19TWM6rlZEzOc8pMwleOMA0+t2d9YAqwqBjV/qGLbWi78FWZHlzQkWZITKgaTYydObKGX+soQWDstY7zHGZImkeXK1NKRXLcNt5tEdCmFUxau+o2Nqg8lxRY4wkOaPLj3SOVVvVepQ1b7edzfQlOu+IDjHH5uc46PZ1upsAOdyLrcJS1fd/XECw5bxOoQQw5oIoGp5HtXdyQWVa3snc3uOgwz8P8AAG4nOZJiRAh8iqAuobWBtsLHb1OIbgzfipMvkowFRjTsKsKPM2+/mI1b+/pj1iXiWV4dGAbFUNMa2QK3sAbbVdnviRY+H5BYUWOJVRF6KAKxE+LeGIcuZAFWSA85GHUFdzVUfMAQfrhu/jDKSqNM6o3ULJqjJ7jfsPfcb4a+LuKlMqo1oTO8aArICSGYaitKP039sRamTd0jss2tbZSNZZijG9OoltJ+gNfbCuUhjjvQgX6Ab1/fj4rf446PY3/hjw7lu7e9MdTRzM2pdOpkJ6lTR6+vXpthXh9RggMzWSxLNe/17bVt9cMtWG0GfLdqUu6A2N2Siw09QKNj1xO8rvSuWpqX5WCSUNuyq1eov9zv7YUy0qiqCj0of6fbEFNmQotjX779gAO59AOuHAMiKGkCQhvlE0gRm+i0SPTesXw7ZeYy5OmPi1YVzA33se+94b8E4SmXZ2WjqNL5QNC9Qg9r631xHxZpgLCllH6kqQf/AKySPuBh1DxWPSx1AhRbUbIA3N10xeXKe7Lc1etfIczC2ZkDCeRQdyv4hgjbAqBHt71+2Jbw7mEaEaC2xIbUWtSOq24vbb/reHHhvKOqvJJQMrBtA/SAoUAnu1DevYb1eGeRiMMkkBFrbSow7q7sxBHYqxI+mk47fMxlefNXKp2NhhXDKKb0w2/47CJxAXPMNbUa3qhqqr3G19xjSZIs0qXiqSZs6qSXy/0Dy6dJ2sdwSfKzdQDtsd7lwnNo6FVXQY6Vk7L7AjYjYix6EbVWKV4m4osrRvrQ0pPLAbUg1X5mHdgqjSeh/fDzwvxgrKsbqrc/fmKRYYX5GG1AUew6k72ThMtZMt+Vzj64bcdzzQZeaZE5jRxs4QfqIF10PWvTCsUgPykEexvDbj/EGy+WmnVC5ijZwg/VQusbLMo8b4i2ZzEs70GkcsQooC+w9gNvthjh9xviH4ieSYoqGRixVPlBO5r774Y4gGDBgwBgwYMBc/hVx5cpnkuDnGXTEKFshZhuoo2fb0xprVjMvwr48mUziF4BKZSsatYuMswGpbG56DqNrxpkjAQx8LxmeTMF5C0isrKSukqRWn5b9N7vYb4X4LwZcpFy0d2W7GvTa31ApRte+Inxhxd4yVimETJC0hB0+bcBVAYbkgOdvQeuJDwjxM5jKJI5t91c7dQfQbbij98Umu2kTSTHQ7Y8L+KUBg4oJnLJHIqlWjXzAgFGqyASNr36MPpj3Vztil/EHg34rLPGApkWnjvsw7X21Cx98Uzz65brfDDtNR4dxDijS7sQ7A6mJXSxJABBrqB02HY+gOF+E8GkmoqusMwBBNFvWj1oKNz/AHXWI7Owy8zRIhV2bYMCDZ6A30v/AHtj0rwe+VjyzpmwqvltMlHaTVqsGNxWxZRanoSexFbSs7NEPghHEZpmKjWFARj2F+avrti7+OfCAzaAxytG4INdY3II+dehNXR+x2x5f4E4wkE75iQHzufKvbUT9/8APbHs3DuNZd0URyq+qwoG5O17Adqw+RQsj4ZlzXm4jTxI4EYBotsFJ1KflIAHuRY72cT4VfFZJKURwKkcYHRToUih7Anf39sXLMcVSdnjjlRREwUliAHJBtU6WB0LetjtiH46mnOuNvNFG5qvmGpGv08oj64w9RbOO6b+lkvLNuK+n+ffAi17f7+vpjnTtjoNV16Y8h7Dlv8AriK4mklGSJGKBtLuF8ofohv+IWV2vZiDiVr6YkOBJI0KLCLWVRzFYio3ZI5OcN9Qok7DYsBVXeOj0/H2yrk9byXHCSfJTwFkDJeZlADAlI138lfO1GvMTtvuAP6xx98TcOmOcUoqsJUAUswFFLJQGjuQbHS6OJXwQ7cp432eN9J270AfSrYMfuD3vDnxRv8Ah1DBZGnTQe4I3Y138mr16++O76eN4+rzZzZzLvvypeYyOh1E8HKZiQrnT5iN/K6k+brsSDsT2OPnGMqDC7EuSiMRqcsdgTsXuvtie8WZFVh1OXmlDLpZyPIQbtVACrdUaHQ4g+JsRBL2/Lfsd/KemOPmw+nlJPZ3cWc5cLcpNxPcA8QKiOGWYgAsaRjpCJGCLO3qev72MOJCRnHu6ZLF9K8nT+/73hvw6b8qZBdNHMe3UBR63dHt/pjvMOxzi6tNcjy770dBIPvqv7Vjq5L/AI3BxflE0h/2MQD5cQxxpJH/ADepvxBJsvYIYMPlZiSSGodhqGJyEYexjDG7aZ4qhNwGZmLQySIhfzUqkNe5ZfMF3JskBQd9sJQcBMJaeQsXo6WldUXcfLpRixYnag3Q9e2LNDBl3akRdRDWVGn5W0NZFfq2+xw9gyCIdSoobpqrzf2uuNZhL5YXDVV/gcWjNvoilWN1GosmlAVXYqDuAbrTXb2xL+IuJfhsrNOF18qNn03V0Lon0xBeHvF6z5iSFtKnU3LIsagDQBv9Vb7e/pif47neRlppiuoRRu5X+LSCa+9YvhlLPC+fFlx3WUZIz2Y5kjuQBrYtS9BZuh7DCGHHEZg8sjqoRWdmCjooJsL0HS66DDfFlBgwYMAYMGDAXL4W8bjyudQyQCXmFUQmrjZmA1rY9CRtX1xpxlIxmn4S8ay+Wzq/iIeYZCqRtpDGNyaDCzt1rYX+2+micBF5fhlNM5fUZQPmUUlCgBXUex64beGfD34NXRZWdWOqiAKNAWN+4AxE8S8Wvl85y5Aph1BS9EFbUN1ujWoH6YsfBM20qMzaSRJIo0jalYqO5u6xTctR4LSLiI4inX/PEzmWCgkkAAWSTQHuT2x5zxfx9lml/DxTIGJozPfLT1r+NvQbD32xjz4XLxHRxZzH3QHH5Fm4jloBuI21Sd6sAgWenY7+3piO+JnAHa8ytBAxVutg70aobEaR7Y9P4dwTLBA0RWQE6uYSGLHrZPufT7dBj7xfhhninhsLzUKg9aNbd996/c414sOmMivJn3y2z/wvOaYZAQST5Q3XTtsR6HbqfX64c+D+MDKT80i6BAXpsffqL9d/77DTxHwPMZR9EyFRvTdQ2wsg2b7YZaVKDck3VEGwLP79R1xpWa+cYjznEChkeCCIC4Q50JWwOk1v67n37jDvwap0zWwYiUqXH6qAuv6oNge2KmeNtmDDC5cxKAgW9qA0Xua9T/0xPeH8w2XzD5eb+lYtG2xDHYH96/cEd8c/qcbeO6dPpcpjyTa6Kv7f7/30x9xwPTHTDbpt79MeQ9h9U/7H+mJXwbmQpQUQBUdkUCPkRgT1B0Ku21q/fSCx4Tw85mQrqqJKMzdNuoS+xI3J7D0JGLfmuELMoLLo07RaaGlelaSNNMOqkEVQ6jHf6Xjy/J5nruTG6xnwgMzwd15rxTtEy89iVG50MCAzWNQpj81npRA2wsODhJk1yvKfxEYt6tqQyCzVkawCACBsPe1cxeVB5ptHscwKaGtdJBFkrRVGu6ILem6UTfiWZkWVo43DEoQrMwjEYVSxX9JZiwI6rR3NdVjzhxqB55KjB0BrZtDMLFUpA3BPlNV5QgvdjTHivBpBBLbdI36RMP0nuTX33++Jz8QNHLQGOgf5MgAkO241sQLs2SvXeieuO8zI3JKJ5i8RCwttILFbt0HVfnAPWziMuPHK7rXHlzxmpULweTMOjqgjIkRxbSG96GoUhJq9xtdj0w5ngP42hIqflgW6sQSBHQHmUWaJ7474KmYy4VTk3IC15HiO+x2YuCB12o9RvtvJ8MyMzZh55lVFKBVj1BiNwSSQNP6RQF4nruarOWz2IZLMHVy3Kl61Ky2FkTsygk1VgEXsa7EYlMvOGZlFnQQG+pAav2I/cYacS4bdKLUatcbgfzT/AP8ALWbHTqP1DEJkuGSTTTfyh4dRUzwKBerSFtH68t1XYgeouxtW43H2b4ZTL8ro64FlpRJHJGFMLrKGYncDmyOmkd9Wofa/a3XGeJ8yHlwE65ZTArCtqsSMN9wqht/UYcRcEIDq08hRhpVFpFjUHZV0ix5aXVd0O3av+LeHZiN8qclGaiDgBaIUtQ3vaiL3Pvib2xxb4dc+SeZ/X8o/xt4cWFRmcoAhh0hlUdKohqHceW/Y39bdJxpRkTm2Usgg5rKO406iBe3rij5fgHEnkeCVqhkfVK+oEMLBJH6iSO1Dpvi/cRzEeVyzuVuKGIkqN/Kq9N/YYnjl7W60n1WU6Y43LtZ8/wCmT+NZ1Zp5JVjWJXYsI1rSgP6RQAofTDLDnic6vNI6KEVnZlUAAKCSQABsABtQw2xs4RgwYMAYMGDAXX4T8VysGdU5mHmFyqxMBZjfUKar9+u5G1Y01eMxfCvO5WLPRnNRczUVWI9dEhYBWIuiNzvRo0RjTmm8BXeI+HzmBmUkZalYNGQpJjIUILvY7Df6t7U64HlBkMnplkBWPW7PVCiS3S+w298TCDDHj3CUzUJikvQxGoA1qAN1++K9ZvZI8W8TeK5+JMwUmPL2QiDo1GtT7jVqJAA6CztdYq8XClYUq6mA2H0sUbPU7fYfXHqPE/hoPmjdUGoUpBpR/wCLrfSvfENmvBhD6hO5ZaH5cLsLI9R26dD/AKYstDXwX4WzEkRmymc5Uqkh4iDXsLBqjv1U/fvdspxfOZfy5+DUgu54PMtfxOo3W/p2xD8E4XPHOJUk8/dWRowykmh0ogVdD26VixyNJ8w1wve6nzI2xqmFivsDiApxrhOW4jALCyp1VlPQ9DRHQ1tjP3F+HPDNJHTHQ7Bb3Okk1fuev1x7L/xiKOQ6dOXnbqd+TMdwQwGw8w2cAkd/TFC4i+bizWaneJhFaieOwbRyxVgQaIDbhxtdX3xMFVyMgjZW/u2q+hJ+309u1SOezao8Z1FyrhzR2oFTQPrYYd+ow5yHhFp4WkhcuwIAi2tgbptRautg7e+DhvgzNtmVV4TW7uWNgKrAMD2LWfl60fTDL22nHe49JjYMAR0IFV6dsJZyUqo2JZiFB0lqsgXSiz16d+nfD+PL9q/1wz8QIq5aTUQLFLfQt1AHvYGPDxnl7PJnrG6qz8Pz2VhgEOiYr+otl5fOT1ZvJVkj/AdhhwnGY9gJMwa9YG3+pEXX+/bFajXIV5psqD3GqPf7mD1x9/kJ/p8r/bjHexv+HH7Y9aZa/TwramOKZ1JDGQ7ty9drJBLTahp6ogogEgGj8xx1leKKJJJHkZDIFtY4ZTutjVbobNUPlHyjriFJyWw5+W7f0kf02rLevpjpmyZ6TZbf/vI/r1/D74jt5R5WCfiMDipJpmW+jZcEbf8A4Mc5biUCLpWeYC/+x6n0sxbnqcQIkyfUTZY+v5sZ9j/Qf7/fHfNyv/b5ft/Sxbfbkf4Yt2N1YxxaP/7ib/yf/h3/APbAvF4z/wDUzfaH/wCHFcM+VI/ncv8AZ4utbf0IHb+7HLZjKE/z0H/nQ7f+gUMR3N1Yjn4GI15iaRRflMZAN7WdEQJr64S4vxKAkTRuVmjHlJjkAYHcxt5flauv6TR+sQuZyvaWD/zotv8A0/b7454hmMu0Tqk8CsUYA8xLsjbp/l/1nt4NrnwriCzxJKl6XFixR/374dkYj+B8SjzECSRfLVEdNJGxX7e3tiSu8aTzFjfTvhrxnNxxZeaSQao0jdnHW1AOoV32vbD7TvhpxueOLLzSTLqiSN2cUDqUAlhR62LFYsMkcYmjeeR4UMcTOSiE3pB3C37dMM8OeJSI0sjRrpRnYqv8Kk2B1PQV3w2xAMGDBgDBgwYC8fCSbJrnUOcAJ8ogsMQJSwCk0a/tA70dqxpYtjM/wsOQGaBzxbUGTkVq069XVtI9QtXtvveNMVgKeDxCSacwzxBEmZArr0oAjfSfX+4+uJ/gmRljDNPMZZHq62RQLoKv3NnqftiDy7Zpp81Hlwsa88s0si2N0Tyovc2LJ6bjBHx3MZXMxwZ3QyS7RzINO+woi/Ujt3HXGEsnm7dueGWU1jr2+PdbmQHrhJRRo4bcbzhigklUAlELUehresQcPFM1+GXNFIWUoJDGupWA67EmrC2enbGtykunNjxXKbn/ABaWRe4GG02UWun+mOeF55Z4klQ+V1BHt7fUHbDw4eL5Vu5dK9P4by7iniRv7unsMCeHFGgKbVQVIa7Knqt91r9J+orE5p+mOtPp/dh5htX8p4Vgh08lSmnUKu7UsX02eysTp9BtiVig97ve/f1H1xzxXJtK0JFAK7FjdEAxum3vbDEPwrw88ZjZhFa802vlokBUAobAguzVtZ74XK79mmOGNm7UhmuGANY6Hr/7YaJyqkJYVEfzK30kKGIO3ZSD9xhXwvw6WGEpKBZfVV6qtVBs/wDiBPv1O5OGMnBWb/iOpZfzSeWBIyhxyI12CsB84Yb0ftjGcGN860tly2fbvaUgyaMoKhSrCwaG4O4I9jhUZFf4V9PlGIeGDNWBThg0OmidAiEa80ML08zWJB3O8dbWcRvD8lnhyGc5gmsnzAZLGrzrmSRq7DST27izi04YpeW1a1yafwD7KMfRkV7KPqAMU/LZHOqUbVmWIXLE6pCQTz2E+xNUIAux7G+vRCTiebjYGRMyFklj/LYsW+SdpFVltgFKRs2gUQKFg2Z+lEd6u4yC/wAK/sP9MdpEhYr5CwoldrAN0SK2Bo/scVTggzBkhLZiWSPRGyyKCySkl+eGthpFlQNa2FAC7gjEkTOeIqwSURbqzE3Gw5eoEUaUczbezqvoCMT9OI7JM5vKq7IXiDqVDCh5S1aQdtidqB67YkPw8f8AAn9kf6YpfF+GzvmMydLHLPLl+agXzSRqu5jbc2rhbUCyAa3q+szmc6HnIjzBUhhEoJ+bm6VbUo8qaDqoCyo7sMXmOldrgcvGSRpSxuRQ2vp270f2x9GTj7xp/ZH+mKbNlM3qapsyGESiKXkamekbXrAI0sZPNpajsmkg3iz+HnlMI5ykOGcbljqAY6W84DAEVQbcDueplCSUAbAAD2GPhOI3i2Ukd4mjdlCsdahqDLRIB6/rCA0LotiDgyOcaO3eRHMyMQrrYU0JaO4C/qVeoo+uK3Ky+zXHjlm9xbVfDfi8sSQStNXKWNjJYsaKOrYdRV7YY8NykqzOWkYxADlgtZJKgMWPU0V2/wDE3th9xdohBKZ65PLbmX00UdV+1Xi0UymvlkfjrQnMSnLKVgLnlqbsL2uyTdepwww/46YPxEv4YOINR5Yf5gPf/d1V4YYKjBgwYAwYMGAt/wAMEyZzyfjLrYx+al5gYFQ224+4H1vGngcZb+G4yn46L8YSFBBT+HXY066303/fV7XjTwfALnFG+LJ/k0RHzCXy+vyt/nWLDnc7PGSVh5yfp0MFcexDGiLvcHv023gMzwrMZ6eN8yiwwRGxFqDO5vuRsAaHfpfreMuT7sesdfptYZzktmosPHd8nPfUwPf9g3im5PiU5y+UylRxR5iLSstEmq+UigAxFCvfF14vA8sTxoyrrBUllJ2IINAEb74jcp4d/ki5adw4SuWyrpZK3UgknzA9xXpiM8Lb4TxcuGOH3fv+vf8AhLcLyawRRwp8qKAL6n1P1Js4emQAWTXc+2K0/h1nngnkzBLwitlAD1dE77HfetjXbpibnAZWQkgMCP3FY1x3+nPya3uXe/dHz8fAy0eZVLWV4lUaq2lkVFN16MCR9ReJBuJxDVcieT5t+m+n/Hb67Yq6ZCUZLJ5XQxeN4FZgPKBBIhLE30ZUsVd3hzmPDBZSvNACrMIyVNgyuslt5hqorVbX1JxLNOvxmAMFMsYYsygFhZKkBh9QSAfS8cxccy7oXWaNlFAkMD13HT1G/wBj6Yh8p4eZZua0wY1mLpNO87Rsa8xoKU6d7/dl/wAm7RfmIxiXLgBorRuVG8R1Jq3DLISN/KQOuGhZo+LRtII1YMSuqwRXQEAep0kNt0BB74b5jxBEs6Q6l3WUsdVBOWAWv16777d+uGXB/Di5eQuohokNQhAKHQsZEbavKhCjyUa3F+jPNeES6mMzflE5gqOX5l59lgW1UwVzYBXcbG8BZYuKQsQqyKWuq7gg1RHY2CN66YieLeJTBJmBygyZeBZ3PMpirF9lXSQWHLbqw7euyOV8PFXSTVEjqQXMERj10SSDT0wbuGB71WHq8HU5p8y2ltUUaBWQEqUZ21Bj0vX6fpGAOHeI4ZC6syxsjSeVmFlY61PW1DcWO3fH2fjGScJrlgYNqKaip+UlWIv0Ng+nTEfnPDLMWZJyjFswQdAOnnBAR1o0V+99jvhPhvhQxbmUN+XmU+Q/08iykklyTpII3NkHc+oSWT43lGKpFNF6BVIH6dQAA2A07/S8LR8ey5XWJkK2RYPcDUfsF819Ko9MREPhgrVS6SvKIYJuDHCYRsTXfULuum+EuH+FnhfmLPcpZixZCVOpI42BBfUf5tCDqu9Q6GgFhj4vHvqdF87KKcG9JC77bbkAjsSN98C8dyxupkNdQGuvNo/fVtXriFPhYc3mlo3JaSxJFqGl2VyANQpgy/N6Hpj4fCnkCF1YAMKZT+qcz2CrhlIJ2KkEEA+2AsUvEI0RXZ1CN8pvZtr29dgTt2F44h4vC0hiWVDICQUDCxQDH9gQfocRPEOAGWLLqzq7wH5pY9ayWhRtS2DuDdg3Y72cd5TgOiXmBxpEzShAlAAwrDpG+wGm/wC6u+AXl8QxrNNFIVjEQip2f5jIHIFUKPkbubrC68Yy41EzR+XTqJYCtWy2b7nbEfmeAasw82sU75dtJXpydW13veo9tvfDOXwu7OzNOGBdGHkIICZgTqNnrYDRsAO+5u5ExmOORryGBDxzSiLWrCgSG0+xt1Cexb2w84tNEsEpnrkiNuZYsaKOqx32vFYz3h9miggU2BneezAVpXmPOfvZVfcm8WLjEkQgl5+nk8tuZfTTR1e/S8Bk7jrQnMSnLBhCWPLDXYXtd73/AL3wwxI+IVy4zMv4UsYNX5Za7r7gHrfXEdiAYMGDAGDBgwEr4dzUMUyyTo0ioQwVWC2QynclTtV7Dc9LGNG8R8Y5TLvGk0vLeRVZVZWumNAmhS7316Yy8DWHGbz0krBpZHkYCgXYsQB0Fk3W5wGkuMeNYMrmkys+pC6Bg/VbJIAIHmHTrVYV4/4zyuSkWPMSFHcAgaWNAkizQ2Fg4zRNnpHfmO7O+3mZix23G53w547xyfOSCTMytK4UIGar0gkgbAdyT9zgNLcf8VZbJmNcxJoaT5RRO38RobKPU444v4xymVdEnmCNIAy+ViCCaBtVIA9zjMvEOJSzsGmkklYbXI5Y16WSdsGf4lLOQ00jyMBpBdixAF0AT0G52wGmfEfjLK5EouYcqZBagKW2/iNdBv8Af7Y+8b8WZTKiM5iYJzBaeVjY9aUEgbjc7YzDPm3etbM1ChqYmh6C+mHPFeNz5kRieV5OWulNRvSPQfsP2wGkOP8AjLLZLl89iBKCUKqSKFbmu24w7414qyuVSN55Qiy/IaJ1bXYCg7URv03GMy8U43PmFjWeV5BENKajekbbD9h+2E81xSaVUSSWR0jBEauxYIDVhQTsNhsPQYDTPHvFWWykSTTSUknyUpJfvYrtRvHOf8Y5WGCKeWXTFMLjOljq2vooJ2HX0xmrN8YnljSOSWR44xSIzEqgoDyg7DYAbYay5l2ChnZgopQSSFHoPQYDUHG/GGVysUcs0lJKLj0gksKuwAL7j98K8T8T5aCBMxLMFik06GonVqGoUACTtv0xl/M8RlkSON5HZIgRGrMSEBqwoPQGhsMOM/x7MTRRwyzO0UQAjQnyrQoUPpteA0nxLxflYMvHmZJfypK0FQSWsXsOuw6+mHGb8SZePLjNPKogNaXFkG7oChd7Har2xl7McTldEjeR2jj+RCxKr16L0HU4+PxGUxiIyyGIbiMudAO/RbodT++A0/mPE2XXK/jDIDl/41BIJvTQoXerasMpPHmSGWGZ51xFtIIVtWr001djr9N8ZuPFJuTyObJyb1cvUdF776el7n98NNRwGox4vyoygzhkqA7BiDZPTSFqy1g7exx1/wA35T8KM4ZgICQNelibJqioF3fasZhbOyFBHrfQOi6jpG9/L06m8fTn5OWI+Y/LHRNR09b+Xp1vAack8Z5MZU5vnAwXp1AEnV006a1A+xA29sfF8Z5U5M53mHkA0W0Nd2FrTV3ZH79cZkGdk5fK1ty9WopZ0lqrVXS62vHL5pyoTU2gdFs0N76dOu+A07kfGWUlyr5tZKgjJV2II0kVtVXZtar1GOoPGOUfLSZtJbhjNO2lgQdttJANmxW29jGZ4+LzLA2XEriF21NGD5SdtyPXZd/YY+Q8VmSJoVlkETm2jDHQx23K9Cdhv7D0wGlcp41ykmVkzay1DGxVmZWU6qBqiLJIIqut4TyHjfKTZebMo7cqH5yVII6Vt1N2AMZoGafToDMFO5UE0bq9unYfsMJrKwBAJo9RfXp/oP2GA0pwXx9lZ4ZZ9ZRIi1h61ECjqCjc3Y6YWj8XZHN5WduYDAFZZdSlTWk6qBFny3sLOMx3g1HAPOMrCJ5BlyzQ6jyy3zFe17DfDLBgwBgwYMAYMGDAGLZ8K+IcjiuVYmlaTlt7iQFP8WGKnjuGUowZTTAggjqCNwR73gNDcK4NGPw/DP1cPfLZsnayTJI0gO3QKyYQyviJWhi41JuIVzER9QXzCCMdL/mWfHiI8RZoSvMMxLzpF0vJrOp12GljdkUq7eww3XikwhMAkcQltZj1HQW6atN1dAb+2A98mg/DsvCVNDORcSIUdPOxaA/Xlqa+uFObGGaZKA4Ms8Iqtx+GSidv+0VwKx4NJ4hzRlSYzymWMBUkLnUgF0AbsDc7e5wmnGswBMBNIBObmGo/m7k+f+Lck7+pwHqnwRJgjzxnRlWVcqPOCNSSyPHrF9QQxII64sfGPDwkyWQ4bsRBnoYpSOhrLvPL9Nmb+7HhjeIMyV0GeUpoRNOs1ojOqNavohJIHY4XTxZnRqrNTDWxdqkbzMV0ljv1K+W/TbAe0eKFGcm4dnEeGQ5fiSREwyK45TzKYixXowoCv6xxxxvKxywcZzUAALo+XmjHUSxSlQ1f94hQ7d79ceH5DjM8IKwyvGrMjEIxALIdSEgHqrUQexGFIPEOZQyFJ5FMrBpCHI5jAlgzb7nUSbPrgPbuN8GU8Ml4Wrwl8tlElVFdTLzkLSy/l/MAwYAH+sfUWtw6OebJx5LlyZc/ggNLwxy5OUab5gljOpXartm2JB0k9fCo+PZlZjmBPIJzdyhjrNijbXfTbCi+Jc2IeQMzMIa08rmNor0q+ntgPSuGeOs+vA5ZxmDzYszHEjaI/KmgeWtNH6kXie8EcMjTh0GQkkgU5+GWSRWkUS3IAMuUQ+ZvKv7j9vC14jKIjCHYRMwYx2dJYCgxHS674Wm43mHkSVppGlj0hHLHUmndQpvaj0rAe/cOyaHh/D48xStk1GbYE1XIZlcH2sjD7jXFxAc/M+YfLD+SXLGiuwtDsFYEEHp0xnnMeJc29l8zMxKMht23Rzbr1+VjRI74TzfH81KrJJPK6vp1BnJDafksXvp7YC2eJuKJn+KpmstFJyUfLq8hStTagNb6RpUsdhfWvsPXvExkmHEoOZPIDBLoimy+nLxkC9SzCO2Zeq21X9Ns3ZTicsSskcjorlCwViAxQ6kJA6lTuPQ4kc54wz8qNHLnMw6MKZWlYhh6EXuPbAW34qcJzEkuWkjgleMZCC3WNiopSTbAUKG5xfJZs7HxHLZPK5cNwpkiFCINE8TKDI7SaT5vm777ddWPFz4xz+jl/jMxy9OnRzG06arTV9K2rCEPibNpFyVzM6w1XLEjha9Kvp7YD2PKCTLQ5ReFkx5aTMZn8RmIsucw1pIwjV0UFipUBRVbb36u4JxkX4y0mYGX0zZUtLloBQLoGNROX6lqNk7knbt4dwvxBmssCMvmJYQ3zCN2UH3IBq/fCLcWmKSIZX0SsGkXUakINgtv5iDvZwHsnhHPXmM/xT8UstCPLwTZnRCHJCs97BQVUUNtxim+P/Dgj4rIwVjlJHjnMi2VWOZhZLDZRq1gG+wxSzxOXlCAyMYQ2sR2dIaq1ael1YvDmTxDmmj5TTymPQqaC506FNqtXWlT0HbAeycfzHFBm8zlIMtCeHpCwSOWMDL8sKKYSCvN7avXpV46jzGegl4Zl+HQ6shJDCXKxBkl1fzxlevKa36j79MeNP4kzZh5BzExhquXzG0V6abqvbpj7kvE2bhjMUWZmjjN+RJGC79dgdrwGgl4Tl5sqmRj0iI5qeRPQCHNKzqoHbQ0gHpQx5j8ds6J83lJh0kyMTj6M8pH+OKPBx7MoEVJ5FEesIFcgIH+cLR21d/XDbOcQll0cx2fQgjTUSdKLelRfRRZoe+AbYMGDAGDBgwH/9k="/>
          <p:cNvSpPr>
            <a:spLocks noChangeAspect="1" noChangeArrowheads="1"/>
          </p:cNvSpPr>
          <p:nvPr/>
        </p:nvSpPr>
        <p:spPr bwMode="auto">
          <a:xfrm>
            <a:off x="155575" y="-1912938"/>
            <a:ext cx="5448300" cy="399097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93" name="Picture 37"/>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55575" y="2876066"/>
            <a:ext cx="249555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95" name="Picture 39" descr="https://encrypted-tbn1.gstatic.com/images?q=tbn:ANd9GcRSglvtS_2FX3Gvsnh2xR0rqb9bzEn0biByHWrYZJC9pcR0L60P"/>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80961" y="1061730"/>
            <a:ext cx="1290638" cy="17190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672562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D135EB-47A7-464D-B7F5-CBBCB4486062}" type="slidenum">
              <a:rPr lang="en-US" smtClean="0"/>
              <a:pPr/>
              <a:t>24</a:t>
            </a:fld>
            <a:endParaRPr lang="en-US" dirty="0"/>
          </a:p>
        </p:txBody>
      </p:sp>
      <p:sp>
        <p:nvSpPr>
          <p:cNvPr id="5" name="AutoShape 2" descr="data:image/jpeg;base64,/9j/4AAQSkZJRgABAQAAAQABAAD/2wCEAAkGBxQTEhUUExQVFhUVGBYYGBgXGBgXGBgcFRgXGxgWHBcYHCggGholHhcXITEhJSkrLi4uGR8zODMsNygtLisBCgoKDg0OFxAQFywcFBwsLCwsLCwsLCwsLCwsLCwsKywsLCwsLCwsLCwsKzcsKywsNys3KysrLCsrLCwrLCsrK//AABEIAQsAvQMBIgACEQEDEQH/xAAcAAAABwEBAAAAAAAAAAAAAAAAAQIEBQYHAwj/xABCEAABAgQDBQYDBQUIAgMAAAABAhEAAyExBBJBBQYiUWEHEzJxgZFCobEjUsHh8BRictHxFjNDU4Kio9IIFSQlsv/EABcBAQEBAQAAAAAAAAAAAAAAAAABAgP/xAAbEQEBAQEAAwEAAAAAAAAAAAAAARECITFBEv/aAAwDAQACEQMRAD8A1WUog/P5w6ST6GORlXMd5ZgFAcvxjrLEEkB+kdH5QHOYk/OOQNa/oR2WrygyIAkKpCku2kJl68vq8dW1gDCoIPFd3i33weDzCbNBmJ/w0cUzyy6HzaM62v2wzs2XDYVID0M1ypuoSQAa2cwXGzpg3MeZ9vb+Y7EJIVPUlKv8OWkSgGNswqr3iLlbwYgpyHEYhKLkd9MUCoG7ZhqOcD816teA8eXMJvntDDkoRiZl3ZRz36Lf5Radk9sGLQt8SJcxDhJQlPdqDM68zmt6NEheW9wRitbqb74TH0kTPtAApUtQZQB+RbpFmBioIQcFBwAgQIAgBBQcCAEAwIBgGmX9e8BKfleOq1eX4whfN2NIAP8AOsCCI5f1hZTaAJPX8oNoJf0vC35wCEqAD6fL3jJN+u1Q5lScCfC6Zk0geTS36/F1h52ub4KlJ/Y5BBUQ80g1SNJbDnc9KaxixlKTVYIr9dL3awg1zHfvV61cqU71JepCnqSTUvHFEzMGWwDEi4BJId2qbQcwmpOYCrJNKUYDkfIawgFlFwxs33amjQbEh1qZgeSQWFL6w6lK4nSQQHYJlg+blQEGrDpRSYFAihAHES1ndm19mhEmS5DlioGiQWAehJBciltYBBBzeElq1A1drNzv0htkJJZ6eZiXmYYhWUAqSksyQtLqaniSKVhGIwDqFPESFBCSyG0KrKgG0oLl5Zkta0qScyFAKSRW4Nh7xt3Zh2i/tTYbFEDEh8impNAHOwXzGt4w+atgWJawNgR1ALRxwGMXJmInSiUrlqCkqGhHTUVtBnp7BBg4gtyNvjG4OVPdOZSQJgTZKxRafQxOgQYAQcCBACAYECAICDeA0CAaqB0u5gNz1jsUwMsAlFGhTwpKYBTAc31jhtXHJkyZk1bZZaVLPkkEx3ZrxV+07EZdmYo80BPPxKA+kBghMzEz5kyYp5iyVFT+EqNgAGJDMNKVjhNARmGU2DB0kOXJVetPiFfKOshZUQlBYgM4SrLWgVlAqTWsP52ESU5arLglQAVQkgaUetjp0g6q/iV5nW5oWqXLUa+lICZpVxsaGlm5l+Z+gEdp6jQqDJD6aEu6gajS5hqhTOxB0FxdrB4B2udmljMQpgMrlQqTQci1K8oksGEJotinxAZHIBY6cy9P3bxEL2hw92U8IpUuRz84k9n48zClGYJINzQMxbUVvA1LiZKPhlu4utIzO1wZir0hligDLIVKCSkuFFsxCqUSAxL84VLyFgkldDmUtQKHrQgqY6WiOx2KS4ITkVmPgHnUO3PnAR+0lEkFTlwwJUp208Vh5QwEd501yz0AYBiz60qRHNZqWto9IMY1bsD22ROnYQ+FaTOT0UkpSoN1BB/0xuIMeUdyNqfs2Pw06rCYEqA1TM4COvif0EerxEjIQIEHFBQIOCgBAaBBwHJSYTleBm5wEraA6JhUE8B4BJTFO7VpBVs2cE2eWVdEhYzGLm8Qm+eHz4HEpZ3lKLWfLVn9IDzPhynOCtQNfCAT4tQBrb0iwhlhTqcg5U2ABrmKgDYAgOSbKbSK4ghy1E0Crpyh1UGps0OSkZUhuEEEBwkk1GbKKsLga9IOrttLHZSQ5P7pIOV34uEvmHMuHcNrENO4tPXK1OoF/OF4gMkv4nZgkOT1VqWag9y8Xvc/symT2m4x5aDUSxRav4q8I6XglqjSsF3hCZSVTFkBghyXq4pQDw+0XLYvZ7tBfErupINs5K1J8hoY17Zu70mQkCXKSgCzD8WiVEqmsGf0w7H7h4lIUFT1EGhOQZTrzDflFex2709LjMFedH8n1j0dPwwVRnfyItFM3g2SACzc9A3rBNYNiJCkFlghtDrzrrHOLltySkk5gSKi1flFVxuGyGjtX0r/ACg1YbBZBdJZQqD1FjHrndzaIxGFkTh/iykL0pmSCRTrHkaPSfY1jO82VIe6DMl+iFqA+TQYXmBBQIAQGgQIAQcFAMByEADlBFBgJSef5QHUJg4S0GIAGOc9AUkpIcKBBHQ3jpCSIDypt3Cqk4ibJsJKsvFlujMxrpq/WOCJ7vmJSVO6qFRzOQzl9ecXrtx2PkxUuaBSemptVGVKulin3jOnPeI80kGhvaDpK07s63NeYMTiMpyFpSL1AfvFPrVgOka/JAHyimblqeQlmCR+j1NdTFvkSiDW3nX+kGKfExyJfSx0rCF4gC6m1roBDLFbRlhK1JWk5Q5GZy/KCH+V4gtvYLOhQAJMSsqexTyOb/aNIo+2O0nCy5qpTKWpJL2AJrYn094Ch7ZwmVRCwb21v+cRM2UjLY8qXtDrbG8sqeolSFJc1GovyoYgl4kTC6RQUCbF9Kc+og6xGTUgEhLt1+cb32CYsK2eqW9ZU5YbkFgKH1PtGCYh3q/reNd/8d8Qc2MltwtJW/U50t7J+USufXttUCBAioBgQIEAIDQIDwBGEhQhSxHMQC80Fn5wQEKgFEwkqgzAgKd2pbIGIwKiwzSuMUdwBxj1H0jzUDx+vryNI9gT5YUkpUxCgQX5G8eUN5tnKw+MnSVM6JigCAwIdwQOTfOCxu+6kjJh5QSCwSlva9vnFc3931UgmTJOVA8a6uroga+Zib3Hxfe4LDq+8ivmkkVcxFby7HTn4JT95WYEghaxqkLVRLgB1DRtS0Bl219vzJjiWpYSaKJPEXqxINB5GO+x9mTXRMzkBR8OYt1BHSl4sm+Oy50uX3cmSEpKklH7PKHdZSATmmKJmFYJYlg8dN3N35xz5HWEqT3cxQCErBAfhPEC+nrBfjQtr4xUnDy5tsqJpcsDmKGFD6+0YPMlHETGlgrWpRJUXepJ006dI2/tDwKzsxlVUAkFqPp+MZt2eyEiiwMpWSqjKUzBKMzuEu5MCIjHbpqlS0qmT5YUbJKhS9Gd3elohlYAgkoU4BZ7Hy840PfjBIxBzSkGUgEHu+7lgEihyrFWLAs9zFd2Tgl51ugIlqLhDvl6AmrNBZ7VzGIGVJALiiqM5a/nGjf+P+MQjGT5aiAqbKSUDn3alFQ82UDFT2zs9hNSwBQAsN0oa+Tn0h92PYZa9rYcppkExav4Qkpb3UIlZvt6YEHCUwcVAgQIEAIJ4OA0BznCkcSPn+rx3WqOWeAUhoUdL/hBJMGVA/hAAqhLwsmELpARG9OJmS8JPmSWM2XKWpDhw4Go1jINqbUVjMIRipQmqQCpM2WllIpUtdmv5xua0ghlVcMR5j+ojLtvbNVgVJ7uZ3aFq7sqABORb6KBFA46sILKkuzzCpRs/DB/EgKIrQrObyasW9OGFNXiu7NlCURLT4EAJSH0Fg8WPDYoWJZoIidq7ty5pcgJPQVPSHeztjokICUDLbV/U+0SneA8jy05fzjniZ6XDsLCrVJ5QVE78Ss2BmdBGI7uY3LiilZOUtcVIB87RvW8S5asLMSpQAKVfLpHnrFrlInZ0KzKcBga0pyrBeW0ydnypiEkIQaU4R+iYrm8OFlygqof0cUswo1vUmHG7+1AiVUix0HK7xR98NtFSiHTxE619IEiOnY8KmE0ICSPlaLH2B4MnHTVN/dSChXmtaMv/wCVxUcPMGQr5Cvn1MXv/wAfZa+/xS2+zUhAJ5KSosPZSvYRKtbaIECBFYCBAgQAgGBAMAhQhCrx0UY5BUAsAcoNoIq6QS1VgAowQV0hIVrBv5XgCMxtIhN5MH3qUlioIJIykBQUxykPQ8q9InFKtbrHDEDMlSRRwQ7u3ItAVHAKda8wqb1/TxMSx+QiHkyFyl5V1UAASDc6mJWXNZ3IMBIoUW/XTWKn2l4OSvChc6b3fdqzpLllFvDlCgS+lYjd+9/hhAmVJTmmquTUIAtw6qOnKMc29tGfPmleIWpRckAmgerAQXCtobfnzKCdMyaDMTp7/MxH4TLm4na/nUfyhWEwwUlRJbKKBgXOgqaAc45kJt58m/MwWNDwO1XkpUkhrEaMwa3rEFtfEjKTlclm+WsQGzlqCjlVkdJ9W+FrVgDEFQCXZieeWDUS+z5nAQK5g1LD83MbX2QbuzsJhVCejIqYvMEOCQAkBy1ASztGJ7uyFTMTIQm5mISz3dQf5Vj1SBETocCBBRWBwIECAJ4MwRgCAJSYSUwazCUqgAEvrQwrLCbQKteADdYIJvWEnX0hJmaQCu76wkoHP9awWY6/p4I/V/rARe8GCLd4ipSOIcwNfSK1tPaiJclU1SmQACTcB/K8Xpn8j/KMh7YdnLQhQllpRaYUuaZSQoDo7FtIDNdvbY7+aZjkl9R/LnSOezsAqasFb5b3odG6WiU2VsGWoAlXEQkseZDsPeLvsHdQKbMqlPWDZOzsLsqRlPcKmLAYlQBQ5DfEa66RX97tkSp05c3DAICg2UJGW3nQxpKd1JCBxqLDS3vFJ3gCJBORiztQW0JOsEZ0kGUsFYUkh9OjU94agxI7ZxOZTO/5xHFtIFaN2KSJUzaDrVxolqXLSRchga8wFEtHoMGPHWHxK5as8takKFlIUUqH+pJeNI7KN/J6MWiRiZ65kmbwpMxRUUL+E51VY2qeURLW/QcJeBFQcCBBQBwHgCAYAjBGE5YTkgFQsCOaUwQSecAo1hCk+X4wpQjktNneAMHpBKDfp4QmX+hBzcqQ61gDqW+cUKKmFdHcnRnrGU4vaP7ftHGYdSvskypSpItmDOoh/vGYD/pESvafvNlwixILAhit2cEgZUve/m1ozfC7WTh5GAxqazUmZhpo1XLS+V31AAiCU2vu/NkTHkIUUsGCQ4BADp93aGeF3qXIUMwUgtxBTu/0b+UXfbu1kmUhSDwzAC7tfqPpFB3xk4NGVKUkzVJzEpUpQD1GZSrliCw5wa06x2/xW7rUb6UqPbpFS2rttU61K/zrETf1gjBNKJgoVLQVUAc9PrDmTLAdxms/Q+cFnNpslJNqwkdCx0IuOoPOJdaQQzB2Fg51NzamkRcxIelPqPSC3nHoLss38GLlpkT1AYhIodJgGvRXMRooMeQ8BOXKUJiFZSkggghwXp5Wj0J2cb9S8fLCFsjEIAzpsF/vp9bjSIlmLy8ETCQIIiKyW8HHCOyYAPAMFlgoAO8EpYAckMLvaFmM57Qd5TlMqUeha5JLAHo5gJ/E75yRMMuUlU0pIzswSl7cRpBYjexIACUOp7FV/JrxS8Hhhh5eUVXqLFala9TetbRJy5RlIzr8R0vlcWD8oB1j94p9+8Sh6AJSCfcu/pEX+1mY5mEqu+fMti1FAVb0ENpgS4mTAHNEA3JJNACam3k8d5E1LrbKlRDEEMWSSx56/C8KKl2nEJw8oJU+aZxVLEpSWPJ7nQxQZU0mUqVoFCaA+rZVU6j6Rf8AtRw47iWUjwrD0pVJD/S94htx9ipmy5yp1Ja2QlwHJSQoqS/JwHgsSG7eOEzCplrNUcIT6UPzFop+15iv2iYnMWClAO7gCjWp+UaxubPl4XDqkGWieM5UhUzhDryjK6UK1etB5RStqbrmbPmrQFcalrCQKB1eEOHaovBfqo91Wlhevz6xO7M3aVMAXNORJDjmWrbR6xa9nbookKClgLmULFSilFRUN4ldWpDibhSSolia5iSrK4IZ6CnV9OsBV/2WWmWS2UIJALM96gEEk1ERGLVLSTldRJNxSo5ekWfaeCCkuzJZ7uSNCXsC9Kv5xDTMMklnygKcdQDYt5wbiDmKUbk3b2pUC0c5UlzqR0D3iyzcM6eEBIIq4Z6X5xFSpGVRUXYFqM1La2brBMJmLSKKBSKepHSH2x05lqmuU5RwZSQR1ca6QvZ+FM5RWtPAnwjRROtNBQ9YmMPIATQMCcpPLQWNqDTWBauG7vaJNkgImgzkAAhT8YHmfF616xfNkb5YSeWTNyK5LGR9KE0NeRjFZOHqs0sllA2et/IR1lSXISSGKk6MOd6dYjGPQZUDaOqLRje7u9c/DLCAQuUSrgUagBvCdL26RqGwdty8VLK5eYZTlUCKgsC3zEDEpCSIXBFTCukVEXt7aAlSlffKTlEY/KSZuJR8TKJY0HDUnmWJf2i27T2qJycRNqUslKdKEm7/AKrFL3TQV4lb5QwZmFUlQcAnyEFi4YbDmZNzlxl4hw6VZxoavzh3jgCFZyyQGej2roavDpKggAdf19BEXtOaRZRC7uQ7apS1rAmt6RURglpQpSWVmHiWvjUcwcoVydhyAeghMyS4DgAKUyTUy6ci9NGrRz0joMVmABBQUuAXsqzkiqSSNRlrHIoUGCQxy8VHQag8SbDlmT6taFENvjLKsKtBBUUhJSbLGUO7mi00bmx+KK5uukTpfcqmFAGYOwIBUzABxy15xd580sUtRQLoU1QRXIshyC5oasRFC3T2VNMxbcMpBIKlJJqgsyQ3EoeweIqXwacUJipUoFXEVOpkgByxL+B4tkv7IgFTqsVFSAVEeYVw1BoXu8ICkp4JaCzuVGilHVSlTCComwGmkcpGJKiokEAZimqS5NEpSQm9jfSKUubiCSAlVypsi5iwcyT0AegcACGOOQUyZs0/4SAQDLSgKGXMDWtWFvwjoifMLpAIe3GRXUsBTn1fWG+8iFDAYh2SXZ3LvqKmgY2pERFTccSAqYlcsqHxMJQcOWUHHu1RBS8MSkFSQ9avw2cgM5rejmmkSCFJXKlggEKT3hSTRgwTzcsfn7M5UtSVK7hRAypGRRC08RJpVwwq4pW0Vp1XJCEBOVs4cjxKykXbQ+dWeIGRg04gqUARKQQlJNcxeopQJArS8Sm1MdPXL7hMgSc5KlTAvNwgVGhc87Q5k4cSUy5YSOAKJ+JymWA5FvEvXmPKIuuc1SEyzTUgsB4QAx6Fx/u6Q1xM/u5LP8IJ+9XQN5/KF4xbpAFwEvqXUrKDXzNIVjZWZSUAgB+VwDQvR6VaARIWTLBS5DqJfQZQn8esSGEXxEseEqNwTwpuCzcveOeDw5EtIcZeB1ChBJK1VTc0AtrpHaWsJQVP8BzBviWrmBamh0gVww6VCZlLjhBTyZZs4tpUxpXZT/dT6/4oNb1QPe0Z7KkOZwDXTU0YJS7UFD/LWNG7N0hKJwDeJL9eH5WjPSLu0Q+8uNySVgEZlAgev4xJ4icEgqNAA59IzfbG2zMUpwQDa9rRplW0LeSpLq4lNzBZ9RascNxVIOKxQaqUpZiObUfyiN2ptIy1ZQTl8RalgPaOHZ0oLxywHZUtz/pILFxyJg1nhp4WFTAmoygFXKw/OG21JQIa1Cs0epZndz6emsdtnoLrNQVGlaNy1hptCbmu7FSnueEaWfnp8QjTKKSoTQCxEwJ61YOC5u9Dzr0g8QMgcJLAijmge2Z3SoMainPlCp6VZ0AEgvmJS5Y0BDG4oEgVoI6SSEBKsSpKCl0gAhIbiDqcU8v6RKt9Cly0GqwyQ5ALA0epANDV3SQ9PQHaP7pAFizsHqBz6n3hntPeLBpUQZySeSSLHlkV0A6NENP3vwj2WvXwmhOgzm3tbWImJxU2YaspyQatpQFzdtPKFGeujZWWS+Ypsyi6WNFFVC+kVtW+0geDDTCebSgx+E+Am1K3jnM33xCqSsOpJJITUGwqGyXHpeBizbPTOVVKQSc1MwH3fvFtaNfrDXf6b3WCVLUtPeTFlRSkHVixIFGoPWIbET9p5Hz92nknKDVwHyJHI16w0mbqzlf30xaiNFEmpURY6Xt92CpLYCvsUHXugK6BZDOw5D09YVhpIC1mzLyhqF0hkg9PLp6uMFh8oCUvU1elAkPQlr9WENsqgAbGt7M7nTU/QxcUZmsokEF2Q9eETVpDZdSA5pyjnjUqUVJQCaC5qe8VQk6Uq8dsHOzEll0u4rwIWo/7lgt1hmkFQy6lbAs4aWgAkFweTvAHiJJUsU4cxKso1Qk5QNbnl6vHeYgM58SQWJLW4TzOo/KGgxiu8zA5gx6uXTVjYUP0eHaSPCRUrTSzOUqFqu+jaGIvw8WkFBFaciACAEgDVzfWHWIwIynMAQpSE1f4ACSxejE/OGK15lJLHKVJBajOpSi/VtRC5+POVISWAVNUKc7UFqDTrBDzAynlMR/eLVxE8RGZi+Ww6G8Xzs+SnJOyFyFjN/E38mij4ZTSAkk5soBcNkdSgT7kmtIufZ4otPSwopGmpTW9XpGeriHu/mPyyhKT4l3bQA6nQPFEWkFPioOrPq2tm+cd9/8AaCjipqSaJKUhuWVJFNaqJitY3Gzk5UiqQA5rcPUi2kbRBbaQVZyCpwQBQigvr9IX2aq/+zlAk1EwFteA8oiMbi1qC3B4idTTl5UEONxJxG0MOp9Zjklqd3MJ+nyiN3xG6iQEpccmatywivLUoK9yAKjhYJDXLqLH+GJPaOJIlAJrmBapr6jm4p1EQOKng5gm9DVVWTmArq5K1dCoczFYQ23MNiMQtErDlSAWCiHBKfhLANZ1eflDaZuVJkcWIK5ytEuQE5rB9VAAk+kW7BYsSku+UkO5dXRPVvXQ9Yq+09pEkqUHzKXlqR4QRmIq9PZoLCf/AFMruwkSkBJJUksKsQkXIf8ArHROw5YUWl8KTdgCyQpRNmIcpHO3pDytpTOEZ/ClxZ+IkFjdnY+8OpO8QUDdxmJYl/GlmDU9eUFOzhUSkhCUuUrTxFnVkAKqtViTU6RylTCZiEiiUJUoMxrMVSrWYH8Ih5G2CtyojwTFU5rJLtqRyrD7ZK1rVMP3QBlYpLpS5YF6h/08FqyTJwUuocApULEFkhSqnplLaOYc90SUpILZkAkgv9mcxd3LZl8xpELJntMAUaZF1DtxMGc0qk/SH2NmqcqClAFMxTh/jUSkMw0Zw0RBrzd2T4cwWW0+1UUsRrV3pDbEyvUJSSQKG4AOoHpzEMtpY1YKQW8aEBda92kua+t4Z7RxBQC5SU5S1QXUAWPT4qNqI0H+GnlIVMrVJJDFkhUwVdjXKkgNDORMfKNckxRc0GdQZVuSbV1hBxRRKbMlzlT1DIaqTYOt2iMxm0FBKyAlTBCHdyACo0DmnEPwgqRwkg1Lg0SFEcyXNHFOL3EPsKvLMCuE+JVTqEuHHJ1M/WK/gcQ8tRSRxKqkipDpJIcmtHY8okSs5lzBkygJQKkEZ1pAarMyX9YyH2OmhDswAJy2Y5RkZ6GyX92h5uzglTllS2KJSAWDgkki/MamKdjtoEryuSVZOE3dRzaGpctGo7NwKpMggkFQRmVcEkqSCi5qGb0gXwRJH2cxSlF+MigD/aLcit+thmiwdmhpiGJPFL5fdOsUxeIUpCwHbMtPEQCl1DR61Y+kXHsvkGXKmu5JKLZbMW9WjPTKo77KfHYh24VAday0+9YgF7RShIZQr5EvUOxh/wBpmI/+dPS7ZVA604E6foRnE7EZiSSeY9bDyZ421EptvaaXMuXUB3ULKJuawNxZebH4cVYqW7B/8KZEEIn9wn/b5BFk94TZmEpdS+jtEZt1se1HJCXolhRyKG51DM7nkIr20DlfNwkrF65QcoAI5cTe0O52JFVOCWJUUmwsSaFiwV5vFK2vtPgC8zqKgwSoOls5LCihTK4Jegi6Qx2vvRNWohCikEtlLVrMKncfvNTnESJ0xaa5lMlZFXPxByPIv5CBszZKpyku7KJBIvQAmpo9Ys6tgoCEpJsgBzlFVnMQQ1XBDKNQxgquYLCrUpIGYOBztUi+jQ9wOyFFWajHUEKNSpgU8yxpoBE0UykuoVCXAY5iyaa/wgAa15QqfP4SkkApQb5Qyso5VfNOJ9Iq6rMvDqABYWTlADvmqz2I/nSJTZQVlqUpC+8WaqJDGqelgHrBzsod8pyKSkE1UWGZyxc6+UJl4aYjKoMfsvhDNnchBLvQk1PSIVOYVORSxokC1G+Ik06fKHc5J4U6hMsMCKlejWLt8qmIuSuZxk34srvVKUPVxRsx1iYxJBACbd6o2cEISEuxsDlfn9IjOIbGlS1Udh3igTbxBFHI0cO5tEVthIzEBnVlBHN8ob3/AJRIzCpwAzAJqSB4iSoBtS4vzjhiMMVYgMDckaA5XKT0t63jSme0j3hSLJKi5uBmVSx5JB6NaI7FEBLivHMLAOAE9acrCJhOEdTqNnc5h8MpzXkSo8rtpELtNXCgByAC6qF1FX0g0OVNCUodVyCQPu86cmjmNpEJWzZlKFW0SOGltfeGuImO3QD0OscCbU5xlLU9ulhO/wAagM6UPMIJ0l2fnxFFBGtYmdwFJIdQJNqfaEHhe9BWMx3CmpQqcsmuVCAaMMxUoqL/AMAHrF42nmJWUuWvXhBVNvzBah8xWDN8oubjUolqKRVUxZAUOqmIOtheL12Tz1LTiFKAFZTAO3hV1ijYTCujj8WYvc0KplW/oKRoXZpMT3c0JIpkJo1SFda2iVWRdrMw/wDtMUOZQLm3doilRbu1hT7WxfRUsf8AEg/jFRishFw7OsMXnzspORCZaWZ3mkuz6skBv34p5jT92cKZWzpQLhU1apxIFU2CHpQNkPr7grbc5AlkFYoCHrVrhtPDf959aVVeBE2cjKDlymYc2YmpWUuOZSkdIebTxQmrUEZsvDLAAopiNH5HmIlNn4JTk2XRCbBgAAWHIEJvQN6xWjmVgkS0pCRRKGcgDMVMl6XLJJ9oYYyYAyQolPjqQSyElCdGV4ldKdIeYmeAjMzsCENQHNmTLJP8IJprWK3iZiQpTpLJJApQhwFDNoXChASWDSCtRBBSAkO5YtVaQrknMonq0du7LigzLmMp3y1Gdfq5SHINE3itzsYkpCQ4TlYggHimEZr2AHLkIdS8STqspSiqks4M5VAczDQhxeGrUjNnAJmKUBnXnWxBIImMkCg0CWbzvEkmQFAJ0ZJF3ZIcmpoGa8VDGS+PICKqSA+iUByfd6+fOJbCbQUVOGYklIFMuYAtR9AwHSCrXgsChh4gsn242YCvwhZtQCOeIljMA5fIpQb98gJJJ1YnycecHKKgwdu7QQQlgArKmWAQDWqpl7uYTMYnMwABRLBZwcozamwynVjWIy4/sKApTsS4FTyCaU5jXpHFWFa7FkrobCyQap6s3rSOcrFq7sKVTMtZFCHBoTS9a1pW0Re1do92gOWUclH0qri8mHvbWNB7tJKQlRcMlKlFnoFKAS/OxA56xT9qTuIJHwpSkhxoAbjrCsdtIrSeI1yAiyTkF/NyYjlFy5qTziabgyal/wCkJgng4iWrJuhMzZpN8xzZebBv1+ZjSMaMgAJDEJoVM/GssE8qfSMy3JWBia2KFeVGId6NSLztiaVOQBxKQSBcOCxYeZgIDbW2u7+zAJIK7l8znp561i+dhs6YtGKMzMSDJAf+FUUGTspMwFZSXyigqQTdw1Byt5mNP7KMJ3QxAbWT4WIog66liIlWsr7XJBG1MSpmBUhupEpD/SKbG4b6bvYebjJq5kt1EiuZY+EaJUBECvdDB/5P++Z/2issywmGM2YiWm8xSUDzUW/XlGqbZmgBMtA4UpSlIc0TLBFa1qkU6DlDzdjdbCoxMtaZTKTmIOeYWORQsVNqYm9o7DkELGQ2UKLWL0NlQWM22HJUVZmAIHEDQutTkitCAUgPziemGnEKlLAcI4phHK5ZR5eEWi0bP3fw6UoSJbBjTOv7o/eh5itjyXfJVj8StElje9YNVnm05x7scJ8Oamo8KA72orXWIaTKUwQoBwCom6S5Uq5qGAq1C4jVdobAw/cv3dSpIfMuwAYeK0NcZu9hyC8uyXHEsEGodwrlAZTPQSVZhxKUaUokcA/FT+UdcHJPCVoITM+0JBY5EKAQkiwqPaNJxu62FyIPdGgpxzPhTT4up94PD7u4Zm7uhSlPiXZlU8UDWUSkK7zOCAEuoAOGzO1X4aEa8okcGhijOcoJCyQokEJDks2hZ+pi/SN28N3U093V0hytZLUo5VBYXdvDArV3ZcIIDrmFgohwxVrAtQUvEsoAvnzBSnLFkpKyPPMsGvICOU7HfYkhkllmppxAIJYD59YuQ2Dh8xHd6N4lWKjS8MMXu9h2Unu6MimdYFCGpmgjOttY2gCVBgBQO5zA5qBLNUfKIXFzgWNSTV39BTSkat/ZXCEB5IuPiWPhA0VDb+x+D/yeXxzOX8UFZQSPr5QHjUzufg/8n/kmf9oL+x+D/wAr/kmf94MMtcQHjUv7H4P/ACf+SZ/3iN3g3aw0qSVIlsoa51n6qgK9uTm/aXTcIV+HOLnNUpS1JUAeIkFiCnLypYuqpiF7Ntmy5k11pJIBY5lBvYiNSx2xZA7w5Kl3OZXMdYLKp2yZSpakhSkkFJ8JKRSnERZuf7sXbs8kZF4lBUF5e6qLf4j3rDPBbIkpQGSeHvG4lUzAk684sW6WAly+9yBs2R6qLtna56wN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969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00221" y="845706"/>
            <a:ext cx="1800225" cy="2543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703" name="Picture 7" descr="باقرخا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29538" y="913968"/>
            <a:ext cx="2291627" cy="2551836"/>
          </a:xfrm>
          <a:prstGeom prst="rect">
            <a:avLst/>
          </a:prstGeom>
          <a:noFill/>
          <a:extLst>
            <a:ext uri="{909E8E84-426E-40DD-AFC4-6F175D3DCCD1}">
              <a14:hiddenFill xmlns:a14="http://schemas.microsoft.com/office/drawing/2010/main" xmlns="">
                <a:solidFill>
                  <a:srgbClr val="FFFFFF"/>
                </a:solidFill>
              </a14:hiddenFill>
            </a:ext>
          </a:extLst>
        </p:spPr>
      </p:pic>
      <p:pic>
        <p:nvPicPr>
          <p:cNvPr id="29707" name="Picture 11" descr="http://www.ahestan.ir/wp-content/uploads/2011/03/AsadAbadi1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96644" y="880884"/>
            <a:ext cx="1842655" cy="252585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AutoShape 13" descr="data:image/jpeg;base64,/9j/4AAQSkZJRgABAQAAAQABAAD/2wBDAAkGBwgHBgkIBwgKCgkLDRYPDQwMDRsUFRAWIB0iIiAdHx8kKDQsJCYxJx8fLT0tMTU3Ojo6Iys/RD84QzQ5Ojf/2wBDAQoKCg0MDRoPDxo3JR8lNzc3Nzc3Nzc3Nzc3Nzc3Nzc3Nzc3Nzc3Nzc3Nzc3Nzc3Nzc3Nzc3Nzc3Nzc3Nzc3Nzf/wAARCADhAOEDASIAAhEBAxEB/8QAHAAAAQUBAQEAAAAAAAAAAAAAAAIDBAUGAQcI/8QAORAAAgIBAwMEAQIDBwQCAwEAAQIAAxEEEiEFMUEGEyJRYTJxBxSBMzRCUnKRoRUjNbE2wSRTYvD/xAAUAQEAAAAAAAAAAAAAAAAAAAAA/8QAFBEBAAAAAAAAAAAAAAAAAAAAAP/aAAwDAQACEQMRAD8A9xhCEAnMzsQ671KnzAUCCMg5E7G6qxUm1e0cgEIQgEIQgEIRu1wi7uP6wHJwkDvKzVdUFPAVT+xlTqestYQMEP4HgwNPvXGdwx+8PcX/ADD/AHmN/nyayS5X6Akd+pXVtuqbcPPMDdCxSoIOQfqLmM0vWrV+Sjj6JlvpvUNVti1uApMC8hG0sRwCrAg/mOQCEIQCEIQCEIQCEIQCEIQOQhCAQhCAQgCD2hAIQhAIQnG4B5xARfctKFnz/SZvqXUbLj7aMRjviOdb1zJmkuBnyDKGy1iwIG0Y5b7gCO6PaBa77jzkYxOs6/pztJHc+Yim45O8j+hiCVYithuI7NAK2RqQjK2G55HEXVUDWWX4j7+4t7/borrdF+II+P1Itl7+0orYivvjxAkOUDCwjG0fp/MZ3pu3HhvAEZu1KMADhbD+e8bVlVvkfH3AveldWbTMouYkMcgfQmzpsW6pbEJ2sOJ5YGIy+4nyJsfTPUbNXSKi/wCjjk8wNLCEIBCEIBCEIBCEIBCEIBEsWH6QD+8VAkCA2lm7huGjka9vc4cnBH1HYAAAMCETYGKHZ38RQ7CAQzCNIxdjkciA7GdW23TucgceY9K/rTY0T45OO0DFay5WvO7L4J3ExF3xrCFgVPkGM3bkUZyNxORGbSLE/wC2NuBxAfVDVaAMHPYmd1N405VQwJPbHcytrt1DKUu4Cdip5iHuX3SQjEr5I7QJa3NaTtbuOc9xOW2tp6CrH/tjzIFF+dQ1aBtzEbmjnVbPbQIQWJ5244gV1uuL3B9oO3sTJZa20C02FFP6QvbErLdvDrj5DJA8R+60rTQqNkFCCv1zAe/nmqJCMz58HsJdei9ZcOs+1blVfLc8TOWrXVWu1t1h548Sy9M3PZ1qkuxduw/3geyjkcQiawQig9/MVAIQhAJCXU3trTWKh7IHLnvmTYYgEI1detRAbPP1HFO4AjzA7CEICHYbRnIz5mU12j67q/UdN+m1Ht6KsjfWWxnH4mt2gjB5htGc45gIwy1BcksfMKtxGW79sR2EAhCEAnAADkCdhA4TjvIGvVHot3nnHiTnXcCDGL6lNbjIBI4zA8z1drAuSc7TGar1tHwZSfIzFde050mvLBwKznKk95Rv1BNMpNVS88EkQLbU3VackqWLPzz2ldVrH1DujsF39hngRh721NeHYjH54j2koGqT2aEDXZ4cdv8AeBL0OntrBLbc58HmJ6q+xBYrr8fiVz9y30PprXWFn1OoKA9gjS0X0lp7UYWF2LHLboHnoIQb224HGDF0qlh2hjkKc/vNpq/ROlbOy9wx5AzwJnOoeltfoD7umb3FIO7yTAprdwIy2FHkS89Iqber1FdwwMzO23MjbLa8MO4YY5mi9BLZf1kWBgNqngQPW6LW3/MnH5kwHPIkOkBiMjIkhWO4jGFEB2E5uGMzsAhOTsBLIrHLDM6BgYhOwCEIQCcJA7zgbJ4E4SC2COfEBU7EgbfMZXU12W7KrFZl/UAe0B8kDkzuYlsY+XadEDsIQgJfOPj3jbVb6ttnf7j0ZZ9gIIJ/MDzv+IWjVTXqE/SMzEsoIwRn8T1H1jpHv6WSoBK9sjieTarUVUkI7bTnwYEujS6jUWhF4qPmbf01pFrYFalUL3IEwF/qCrTUrRVv5HfyJ6L6Ie23o9WotUgvzhu55gaivTgEMuczlm+piSTwe0lrdXsCAkMPIke6xdoJwxaBHevczkHkGQ3Q7/1nBHIlhWjJncRgyJZUK7nYk4J7HsIHnXrrp66exNYisFY4YY55Mmfw10obXWXgsAAVH5kr+IDs2gGACocH/mVXpX1PpdHfRTWq5fCsfzA9h06JWowxzjnMfyCPxKqjUZTenIYcfmS9Pv27mBwfECTgEDHaKiSdo7cCQem9SXXPeopsr9qwp8xjdjyIE0MC2BFE4ESUyMDI/adVdvkn94HQcjMIRjbYHyTkEwH4ROG+xCAokLEkqRn6g6hsZPaITCjZ+rJ5gO95F0ugq0ttlted1ncmSC2GACnH7Q3rnAIMBRAIwYATsIBCEIBI1ytuyXAX8mSCQBzKT1D1Krp+lsufJwPiIEb1Lr9PpOmWtc64xgLnvPCOvtX72eQ+SR9S89XdU1fUdXp2tZk0uTjHGZR9bq/mNTQoU7mIBx5gXPo70sOrpTrrmYqpyw8NzPT7C9OnWrTIqKoxgDGIx6V6evT+i0VBcELziSOoae51dqmxkQMb6m1vWNLYPZvZcnuCZb+kNdq9UPb1NpfHnOcSlp9Pa/U9Rts1mossBPwUNwJrvTvSzoEHu45+u/8AWAnr/Xl6PSbb2BHgeZkR/ER9RqARp2ascdvMsfX/AEh+pXVHTlmHlZlq9Lqel6g0DRLZk5ZtmcYgSPUnXv8AqOhtUAo3cgiYPS3WVlXUlWHkT0GzQr1Oq2wUNUEU5GMEnE891VIp1LoC3D4Age7fw51mr1vR0/mf0ggBj37Td1uor79piv4eViv07pg2VLICQZpzqiECJtbmBYJYtg+okVqATUqqT3OJXpY5YjBB8GTPcatUU8/cB9WCqMsOPMPdTONwzIzNuOTwsUaN6gg8+IEjcPuFn6Dj6kWxfbxySfqSEBNeG8wI3uv9wj/8un5hASu6pCrHJ8GI07bXOf8AEY9cwVQWGeZDB2ne5IXPECcXUDJMFVR2x9yItiuoxyuYtxa4GAcfiBJXOOYqNVs5OCpAAjsAhOE4GTOiA3dj2zntMh6u0v8AO9PuorbFh5HP1NhcCyEDvPP/AOId93TrdPqRn+XG73Nv/EDzLrzWjS+3Z3p7j65k/wBDdN1HWNfTqrlzTV9jtM31bWfzWtbZYRU7ADJ7z1v0Z0j/AKX0ZKhYCbACD/WBqagqoUIwJzblfsxIIPK8idNm1OeB9wE7ErIO0DPnEcrUM3Pb7MjqTZlmyAO2Zk+o67V6bq9r2aqsUf4UHeBqOoUNa3uIBx3xK6zpvvMWIOfuYer1X1Kzra6VThXbz2xPQa7baxuY8QGf5CqumxdpVShBP3xPEOsIa+satQOK7Dtz+J7hrtQxUjORtOcTxHr3/wAg1KDLK92BiB67/DzVPqeg1sxOQAMfXebHR1e4wI8cGZ/0VphpOjaZRUQSgJH33mhFjL+j4n6+4Eu1BWyjPOIuh1fKjlvuQVsLFshs+cyRprA/+HxztgLsB2nJ7HxHdO5FY3c5OJH+W44BIJkhEY1dsEHMAudAxyOcd49WwKDBzxGDRuIB/c5j+0qoC8DzAVCI3N9CEDliJehBJx+JGtT3EFZ7A4AEfopNRPyzkRLI1b7+4gFWnQIPiRjxHAW9s7Tk+INgJuGeOYU52c94CkDbfnjM6uBkA8zsSD8jx/WAojIwROiGZzMDhODjHeUvqLpmn6pprdLqMkWr2+pck5yFPMYvVWydpz9wPmv1R6c1fQtcaLUbZuyr4475noXor1VTrE0/TrgFv2kBz24m5690rT9W0/s6mtHB845/3nnlvoW/ovW9Prun7rKsncvc4MD0KpgifHBH5EjX6lFV8kDb3Ji/cCHa3bH+0qOu6d2oGxtqt3HkwM56i9V2aZzVRYuxe5AmOq6o/UNS9+qt2puHebOj0aupy1r/ABPPJjl/S+m6BBRRpTYCMu3BAIgYrqev01OrV9Id+05DCbP0/wCp6tZpVFzD3QORM91Po1PUlFmnpatvAHGZSL0/V9N1qrtbJ+oHpluvHtW2BTjaTz5nnGh0V/XfU5b2G9r3MkqMYGRNp6ZJ1Dexf8geDNpoemaXQZ/l6VUk8nHMCX02hNLp66g+FrXaM95IYiy0YPYRG4+1njgxVT/Pc2PwPuA8MFcEjPnEkaOkK25T/QyMu19zkED6kirUJwVICquD+YEm1QgyO+cxgXMrEjnPEUdRvI2jgiI3oqhWGDnvAeqtIB3/ALx35HBB4PiRNpUZIxmdcGlN5YkGBN3D7hK33l/zGEB5i7cVknP/ABO3agis+1yyj/mJvuShQaiM/Uie4Cm+sYGeQfMByt7cfJsiSquSQ+eBmVy37Bwhwfsx5dXad744xjtAnuQ+1UPbv+IxS7m4K6MP3jNV72NkjAjvvbnHGSOxgS+zEk9+wjFZYF9oJMasb5bsnA7RypyCR2z5gKN3Awfke8halrUs+RO0yWNqvlRkRnVAPduB48wGth2go3yHYRpyVpUWA55nFuw7HHf/AIiLLGTcMbiYFTqWK6o7TkfUZDNfbkDcM8iOdQQXJZjK2+Jlf+qvpNU6NnI7NA3Soi4HbjtI1+l04BJTIxyZiLvWPsq3uI2VIAOZA1frc2kFCVUDkZ7wNhqdDRTSHrYD6mX62oVha7KAOAPMrW9YPfWhZgpxyDKnVa+/X6oMj5Qn5QPQ/QNKPbZrMZ2/EfXM2zsGCnHx8yg9GqlfR6tq4yo3fvL2sZJTOR/7gLtGVATt3xG1OP3+44bTXgBMH8xFr72zjH7QHGJVBg5B4P5nWJQDaOPKxklvjn+gihusY7h+IEhPjWz5/IEVWTaylhjJ4zGw614VuQB3jtahmUkcZzxAXrUsYLgkAcfvEO5FYW08R3VMHZQpzt5kZUd2+ecA8CArdV9Qi8D/ACwgRLwC2dw7do5WVACgcGNcbRtb5fmOoVPzI2+DmAuytdqtngGd067A3Y7u+Y4AGwisCD+O8Zt0zL8QpyfOe0BdVW2wlrQB9YnVpFdgsDfHPKxhlYAuDg+RH9//AGwM8wOsUXOQYreSgRTz4P1OBhnDEGObCrZKd+0BovYpIUZCjj8zi8qWYY+xFICST/xEXq4fCnH4gRUVSxJ4UHtHrrMqAg7xT1bHFzEBT4mV9depW6Fp1qpXOouYe2PxnmBYX4W5vcXIbsfqUfVumUak4Vdh8n7ljpNQ2r09T3ckjkfUc3CpxkB8cZgeY+oPTt6N7lJzUO/HaZTVUXae723HH3PYuqoNSpR1+A8iYnqXR6bLxvbjnmBka63tYKoJmg6Tov1p+qw8iSqtCmnbAACgYxLPpmk2H3KGAP8AiyIG39Iu1fTUR3BfGMfUvq3CDOMmecdC6vZX1ttJW4KqSP3M3lWodrtrjaccwJlj7tpPfHMSM4yBxEgrYSCQB5M6AFyO4gLUjZgjJzxO1kpuLccY/rEZZcGvk+fxFAgkk/X/ADAfVAQrE5zyRFqNjbc9znEjGxsAbuP/AFHab1VhkZAHeAsWLuYEHiOKwJBHAjbWgONq4VvMGsAJTsT2MB7P5/4hGM2QgM6hgX+PE6dwRSw5BjaEfqPfHE6zblBJJaAut+RZyxPYfUkXamxlBrPHniRFIU4AyCIqt/k2eT2AgOlEFRJJJPcxT+0RgntEtWy15Vsk94mz5sqbcH7gLT425bhT2invZ692cHtG/d5CqNx7Y+oixmr+APaBJRmNas/fzGdTbnUZDdvMba87cDgxskscmA5bqHdcdhPOv4iaTXdR1VDUJvrobnA/ab52AUqBlj2jel0i1rZuXeLP1ZgUnTH36GsHj4/cdd1A2luD5lN6m6R1DpjtqenFhQ5yyD/DMtd1PqLNtazbnsMQNtqmV6guRjHJlDrdOLCfb+KqeczPjqOrVi3unJ78SBf1DXPawS4lCflxA0TVolDkuGIcZEQddXp1Zq02g8d5mtVrNVSQq2/BvGJAv1N1ibXY4MCfo9W6+o6r84Xdjj957RpiL6UcHBIzPCunKV1enHJxYv58z3fpqj2Ks54XniAo3EWAKe3H7yZWxcZIxI9rgNvQA4GIquwMgCth4DGq6smjuSm2olnYAEfX3LFH+PB4PmVF3Uka4aZKw2oB+pZ15KDcMNjkQHwihSd2YutlNJDcE+Yx288QPjB4gP8A6gFYYHgzjsOwGSvmJrsKjaBzngxBzuJYZOeYCvff/MIRfx/yQgMqDwOMmdyR/SdAG08cjxOtgjJbJx9QOElz/wD19wBCE4bnxE5IyB5+opk2qGJ7mA49pcBieD4i6rE2tu429pGPxr3EcGJDDOB3AzAedx7hZf6GMX2GutnxuIGcfc4zNs4/V45iLd1iFUGVPmBW9P63p9fY9bKyOh7YMt623IJFTS0pk7Atj9z+0eR81kkYA7QOh7VuJUBge34kjT2Kty78YPkmRwu0DHJEy38RdZf0/ptWr0lhWxGGQPPMDc6quu1SrrksPM8p9VdFv0GpbUVZNRPxwO02/pL1NT13pyMxVNQB80zLa/S0arTOt6D2jwQfMDw+x7DlH7D8RF1NT0rnuRyB5mk9U+nbun6j3aV//GY8H/LKWzSrtQVtluxECE+mU0gMo2eMmVWv2i5KwMADjHmXd9PtrYHOdhwQPMoTtOp3LnaDx+0Cw6BWbesaVa/iVYE8Zzgz3dWO0MABx2nifpJwPVFbhio5wMT2qzh2cdiPEBq4B1APLNyBI2op1XxFAC888yQzsAMKAewYzlal35fBHORAVRpa6W9wgbm/V+8lYVOfqIqYMuOx3ct9ztoJICjIz3gdYbxweD3i0UqPj2iFZs4IAE4bVB2894Dp/V8jj7McW0KhUDH5+42XyoU4nOPJgK91vqE5lvxCAyS3wB4yefzFe4obb5iULbuBlfBMVhUPbkwF5wQfPidDkgAnIBjbj45AyR2ilAVe2PMAdiAdoBPgRhrl3Lxz5P1HXAJzgErImqYFQKx8lPaBJ3Vn/ueY2WIO2s4x2H3GS4LKz8ADtIz3ur7qucHt9wLQhXODyyzuCU8CMVakuoBXDnxFG1l3LjJXvAUF3WYRzlvEzvrzT13+n7xjcyY/9zRUAMpYjDN3lf1vSrqunamk8DbzA8e9J9Wu6Trw9ROGJyMz23ovVaer6JXqYduRmeBon8vr9i8lScZ4mv8ATfVbOk3pc3yqJxsz3gepdQ0lGu0j03rvLdh9GeU9e6Zb0jXlbHIVidrT1jQa+nW1pqKCCrD/AP3ErPUvRKOt6YrcoFg5RsdoHjur1ZqQgnLNzKuq1kdrCASfx2lh17QX6PqRo1SMgrBA47yuXIG0dmMC99FNu9QVM2fkD4ns+DUXbHxz27zyn0Do/e65W1hC+1U2Mc5nqKWvnIBwzfUAs2XtkjH1FUKKrOe2O8WQvuYYc+BIvV+oV9P0hscDgcDPmBE611WrRIdmTcxwqDyZL6JfqbtOG1SbSf8Aj8TN9Mpu6hq/+o6nnI+KnwJrqinsrxt/A+4D7Adz4kYXEW4KjJPB/EewNjAv34zK5Cy6orncoGc/UCw/UclMOO0d5K/RjVVwPxPf8+Y6oAXjv9QE7G/zwnfn/lEIEYM7MMgAfv2jqupxk7sHv9SB77bvm3DR+y9E2pwVIBMCXYN4QAcZ5ilUDJLcY4Eji5WIKsQP8sbNzbd2ScHlYDjWJv8Agfn9SNZZuvBU4Pkfcaaz9RCnd4iksrZuUCkeRAaS3OoKMf0yXpqA7CwnjwDKJNXVb1J668gjHH3LyvUMSAqAFewgK149uxXq8eZ3SXiwNnuYy94srPvLsb8eZE/mHqJtqXhe4JgWbF/byrYsB5H3Bq7WpsWxcllOf9pE03WdPqHVSoVh2Oe8n/zQZWPOcHuYHh/WNElfV9UgbARuPzHqGfUUocBdv3G/VVyDrmoIJcBux4kPp2rb+YCONwP3A2Pprrep6NrALCTTYQG/9T1FNTXqahZWdytyp/E8UvdiGAKlSRjntNH6S9Tto9RX03VODW3CEntA0nrLoP8A1nRl6uNQg+LfjzPIbentRfbTcSr1nGDxme++8uM9+3YzCeu/T6a5T1DTKVccsoHeBVfwuQHqVwflgDgD9p6Y25CDn4+ceJ5r/DI1jqGosXIwSAP6T0ezV00Bmfhe5yYHNbq6NFp21FpAGPMwWq1N/W9ePFAbgZ4xH/VHVW6k4o0q5qDeDJvQtCtFALeecHxAu9Dp/ZrVF7beT9yfVUuMk7uM4+pFpcBDn9PbvJS2qtYxypGM/mAOi2UMMBcHI5lTodVi+5LG/SDLQuAqkqD4AzMtrNemh6lYtij5c8nsIGkps91wDyDxJycHk4HbEoen9QWxNyjHkfmWFdx2FTglvJMCyz+TCVuLf/2f8wgRre1f7ztn6x+0IQFL/aj9o+n9q0IQGrf7eRD+swhApenf/Iz+809X9t/SEIEfVf2pjF39k0IQM8P7zR+//wBia0f2Y/0NCEDxP1N/5nVf6/8A6kXSf3qv9oQgW3j+siX/APkdP/qH/wBQhA9q6P8A3Wv/AECL6h/dLf8ASYQgYv0T/wCT1X+ppoev/wBzaEIGX6T/AIpp9N/dx+0IQJVP6f6R9v7uf9UIQFn9Kf0mI9Yf+QX/AEwhAtOh/wB1X9paN+lf3hCBIhCED//Z"/>
          <p:cNvSpPr>
            <a:spLocks noChangeAspect="1" noChangeArrowheads="1"/>
          </p:cNvSpPr>
          <p:nvPr/>
        </p:nvSpPr>
        <p:spPr bwMode="auto">
          <a:xfrm>
            <a:off x="155575" y="-1371600"/>
            <a:ext cx="2857500" cy="28575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9710" name="Picture 1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764456" y="2603511"/>
            <a:ext cx="1984174" cy="23131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9" descr="http://upload.wikimedia.org/wikipedia/commons/6/60/Mirza_Kochak_Khan.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849004" y="2591030"/>
            <a:ext cx="1953363" cy="2313155"/>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5" descr="http://www.mashreghnews.ir/files/fa/news/1391/9/18/245006_758.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90917" y="2524459"/>
            <a:ext cx="1915648" cy="2392208"/>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Rounded Rectangle 15"/>
          <p:cNvSpPr/>
          <p:nvPr/>
        </p:nvSpPr>
        <p:spPr>
          <a:xfrm>
            <a:off x="3505200" y="102756"/>
            <a:ext cx="2343804" cy="742950"/>
          </a:xfrm>
          <a:prstGeom prst="roundRect">
            <a:avLst>
              <a:gd name="adj" fmla="val 1226"/>
            </a:avLst>
          </a:prstGeom>
          <a:solidFill>
            <a:schemeClr val="accent5">
              <a:lumMod val="75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smtClean="0">
                <a:cs typeface="B Titr" pitchFamily="2" charset="-78"/>
              </a:rPr>
              <a:t>قهرمانان ملی</a:t>
            </a:r>
            <a:endParaRPr lang="en-US" sz="3200" dirty="0">
              <a:cs typeface="B Titr" pitchFamily="2" charset="-78"/>
            </a:endParaRPr>
          </a:p>
        </p:txBody>
      </p:sp>
    </p:spTree>
    <p:extLst>
      <p:ext uri="{BB962C8B-B14F-4D97-AF65-F5344CB8AC3E}">
        <p14:creationId xmlns:p14="http://schemas.microsoft.com/office/powerpoint/2010/main" xmlns="" val="35530492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553604" y="133350"/>
            <a:ext cx="4191000" cy="742950"/>
          </a:xfrm>
          <a:prstGeom prst="roundRect">
            <a:avLst>
              <a:gd name="adj" fmla="val 1226"/>
            </a:avLst>
          </a:prstGeom>
          <a:solidFill>
            <a:schemeClr val="accent5">
              <a:lumMod val="75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17"/>
          <p:cNvGrpSpPr/>
          <p:nvPr/>
        </p:nvGrpSpPr>
        <p:grpSpPr>
          <a:xfrm>
            <a:off x="440778" y="959049"/>
            <a:ext cx="8267700" cy="3414169"/>
            <a:chOff x="381000" y="1143000"/>
            <a:chExt cx="8267700" cy="4230757"/>
          </a:xfrm>
          <a:effectLst>
            <a:reflection blurRad="6350" stA="52000" endA="300" endPos="35000" dir="5400000" sy="-100000" algn="bl" rotWithShape="0"/>
          </a:effectLst>
        </p:grpSpPr>
        <p:sp>
          <p:nvSpPr>
            <p:cNvPr id="19" name="Rounded Rectangle 18"/>
            <p:cNvSpPr/>
            <p:nvPr/>
          </p:nvSpPr>
          <p:spPr>
            <a:xfrm>
              <a:off x="381000" y="1143000"/>
              <a:ext cx="2133600" cy="4230757"/>
            </a:xfrm>
            <a:prstGeom prst="roundRect">
              <a:avLst>
                <a:gd name="adj" fmla="val 1226"/>
              </a:avLst>
            </a:prstGeom>
            <a:gradFill>
              <a:gsLst>
                <a:gs pos="0">
                  <a:srgbClr val="3C8FED"/>
                </a:gs>
                <a:gs pos="71000">
                  <a:srgbClr val="8EC9FB"/>
                </a:gs>
              </a:gsLst>
              <a:lin ang="21540000" scaled="0"/>
            </a:gra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26720" y="251206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26720" y="392303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2209800" y="1143000"/>
              <a:ext cx="6438900" cy="4230757"/>
            </a:xfrm>
            <a:prstGeom prst="roundRect">
              <a:avLst>
                <a:gd name="adj" fmla="val 1226"/>
              </a:avLst>
            </a:prstGeom>
            <a:solidFill>
              <a:schemeClr val="bg1"/>
            </a:soli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ed Rectangle 23"/>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TextBox 24"/>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2" name="Slide Number Placeholder 1"/>
          <p:cNvSpPr>
            <a:spLocks noGrp="1"/>
          </p:cNvSpPr>
          <p:nvPr>
            <p:ph type="sldNum" sz="quarter" idx="12"/>
          </p:nvPr>
        </p:nvSpPr>
        <p:spPr>
          <a:xfrm>
            <a:off x="8503227" y="4775490"/>
            <a:ext cx="609600" cy="273844"/>
          </a:xfrm>
        </p:spPr>
        <p:txBody>
          <a:bodyPr/>
          <a:lstStyle/>
          <a:p>
            <a:fld id="{A0D135EB-47A7-464D-B7F5-CBBCB4486062}" type="slidenum">
              <a:rPr lang="en-US" sz="1800" smtClean="0">
                <a:solidFill>
                  <a:srgbClr val="002060"/>
                </a:solidFill>
                <a:latin typeface="Adobe Gothic Std B" pitchFamily="34" charset="-128"/>
                <a:ea typeface="Adobe Gothic Std B" pitchFamily="34" charset="-128"/>
              </a:rPr>
              <a:pPr/>
              <a:t>25</a:t>
            </a:fld>
            <a:endParaRPr lang="en-US" sz="1800" dirty="0">
              <a:solidFill>
                <a:srgbClr val="002060"/>
              </a:solidFill>
              <a:latin typeface="Adobe Gothic Std B" pitchFamily="34" charset="-128"/>
              <a:ea typeface="Adobe Gothic Std B" pitchFamily="34" charset="-128"/>
            </a:endParaRPr>
          </a:p>
        </p:txBody>
      </p:sp>
      <p:sp>
        <p:nvSpPr>
          <p:cNvPr id="11" name="Title 1"/>
          <p:cNvSpPr txBox="1">
            <a:spLocks/>
          </p:cNvSpPr>
          <p:nvPr/>
        </p:nvSpPr>
        <p:spPr>
          <a:xfrm>
            <a:off x="5181600" y="234375"/>
            <a:ext cx="3124200" cy="5847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fa-IR" sz="2800" dirty="0" smtClean="0">
                <a:solidFill>
                  <a:schemeClr val="bg1"/>
                </a:solidFill>
                <a:cs typeface="B Titr" pitchFamily="2" charset="-78"/>
              </a:rPr>
              <a:t>انقلاب اسلامی </a:t>
            </a:r>
            <a:endParaRPr lang="en-US" sz="2800" dirty="0">
              <a:solidFill>
                <a:schemeClr val="bg1"/>
              </a:solidFill>
              <a:cs typeface="B Titr" pitchFamily="2" charset="-78"/>
            </a:endParaRPr>
          </a:p>
        </p:txBody>
      </p:sp>
      <p:sp>
        <p:nvSpPr>
          <p:cNvPr id="12" name="Text Placeholder 2"/>
          <p:cNvSpPr txBox="1">
            <a:spLocks/>
          </p:cNvSpPr>
          <p:nvPr/>
        </p:nvSpPr>
        <p:spPr>
          <a:xfrm rot="19835617">
            <a:off x="5307457" y="1517188"/>
            <a:ext cx="3577049" cy="21084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buNone/>
            </a:pPr>
            <a:r>
              <a:rPr lang="fa-IR" sz="4400" dirty="0" smtClean="0">
                <a:cs typeface="B Titr" pitchFamily="2" charset="-78"/>
              </a:rPr>
              <a:t> پیروزی در سال 57 </a:t>
            </a:r>
          </a:p>
        </p:txBody>
      </p:sp>
      <p:pic>
        <p:nvPicPr>
          <p:cNvPr id="2050" name="Picture 2" descr="http://www.asrehamoon.ir/wp-content/uploads/2013/01/%d9%88%db%8c%da%98%d9%87-%d8%a8%d8%b1%d9%86%d8%a7%d9%85%d9%87-%d8%af%d9%87%d9%87-%d9%81%d8%ac%d8%b1-%d8%b3%d8%b1%d8%a7%d9%88%d9%8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8453" y="1096242"/>
            <a:ext cx="4720040" cy="31650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61636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10" y="438150"/>
            <a:ext cx="7696200" cy="4495800"/>
          </a:xfrm>
          <a:solidFill>
            <a:schemeClr val="tx1"/>
          </a:solidFill>
        </p:spPr>
        <p:txBody>
          <a:bodyPr>
            <a:noAutofit/>
          </a:bodyPr>
          <a:lstStyle/>
          <a:p>
            <a:pPr>
              <a:lnSpc>
                <a:spcPct val="150000"/>
              </a:lnSpc>
            </a:pPr>
            <a:r>
              <a:rPr lang="fa-IR" sz="3200" dirty="0" smtClean="0">
                <a:solidFill>
                  <a:schemeClr val="bg1"/>
                </a:solidFill>
                <a:cs typeface="B Titr" pitchFamily="2" charset="-78"/>
              </a:rPr>
              <a:t>مهمترین اهدف انقلاب </a:t>
            </a:r>
            <a:br>
              <a:rPr lang="fa-IR" sz="3200" dirty="0" smtClean="0">
                <a:solidFill>
                  <a:schemeClr val="bg1"/>
                </a:solidFill>
                <a:cs typeface="B Titr" pitchFamily="2" charset="-78"/>
              </a:rPr>
            </a:br>
            <a:r>
              <a:rPr lang="fa-IR" sz="3200" dirty="0" smtClean="0">
                <a:solidFill>
                  <a:srgbClr val="FFFF00"/>
                </a:solidFill>
                <a:cs typeface="B Titr" pitchFamily="2" charset="-78"/>
              </a:rPr>
              <a:t>احیای ارزش های دینی </a:t>
            </a:r>
            <a:r>
              <a:rPr lang="fa-IR" sz="3200" dirty="0" smtClean="0">
                <a:solidFill>
                  <a:schemeClr val="bg1"/>
                </a:solidFill>
                <a:cs typeface="B Titr" pitchFamily="2" charset="-78"/>
              </a:rPr>
              <a:t/>
            </a:r>
            <a:br>
              <a:rPr lang="fa-IR" sz="3200" dirty="0" smtClean="0">
                <a:solidFill>
                  <a:schemeClr val="bg1"/>
                </a:solidFill>
                <a:cs typeface="B Titr" pitchFamily="2" charset="-78"/>
              </a:rPr>
            </a:br>
            <a:r>
              <a:rPr lang="fa-IR" sz="3200" dirty="0" smtClean="0">
                <a:solidFill>
                  <a:srgbClr val="8EC9FB"/>
                </a:solidFill>
                <a:cs typeface="B Titr" pitchFamily="2" charset="-78"/>
              </a:rPr>
              <a:t>نشان دادن کارآمدی </a:t>
            </a:r>
            <a:r>
              <a:rPr lang="fa-IR" sz="3200" dirty="0">
                <a:solidFill>
                  <a:srgbClr val="8EC9FB"/>
                </a:solidFill>
                <a:cs typeface="B Titr" pitchFamily="2" charset="-78"/>
              </a:rPr>
              <a:t>دین در اداره </a:t>
            </a:r>
            <a:r>
              <a:rPr lang="fa-IR" sz="3200" dirty="0" smtClean="0">
                <a:solidFill>
                  <a:srgbClr val="8EC9FB"/>
                </a:solidFill>
                <a:cs typeface="B Titr" pitchFamily="2" charset="-78"/>
              </a:rPr>
              <a:t>جامعه</a:t>
            </a:r>
            <a:r>
              <a:rPr lang="fa-IR" sz="3200" dirty="0" smtClean="0">
                <a:solidFill>
                  <a:schemeClr val="bg1"/>
                </a:solidFill>
                <a:cs typeface="B Titr" pitchFamily="2" charset="-78"/>
              </a:rPr>
              <a:t/>
            </a:r>
            <a:br>
              <a:rPr lang="fa-IR" sz="3200" dirty="0" smtClean="0">
                <a:solidFill>
                  <a:schemeClr val="bg1"/>
                </a:solidFill>
                <a:cs typeface="B Titr" pitchFamily="2" charset="-78"/>
              </a:rPr>
            </a:br>
            <a:r>
              <a:rPr lang="fa-IR" sz="3200" dirty="0" smtClean="0">
                <a:solidFill>
                  <a:schemeClr val="accent6">
                    <a:lumMod val="60000"/>
                    <a:lumOff val="40000"/>
                  </a:schemeClr>
                </a:solidFill>
                <a:cs typeface="B Titr" pitchFamily="2" charset="-78"/>
              </a:rPr>
              <a:t>معرفی یک الگوی پیشرفت با اتکا به خداوند سبحان ، مدد از فرهنگ غنی اسلامی ایرانی </a:t>
            </a:r>
            <a:r>
              <a:rPr lang="fa-IR" sz="3200" dirty="0" smtClean="0">
                <a:solidFill>
                  <a:schemeClr val="bg1"/>
                </a:solidFill>
                <a:cs typeface="B Titr" pitchFamily="2" charset="-78"/>
              </a:rPr>
              <a:t/>
            </a:r>
            <a:br>
              <a:rPr lang="fa-IR" sz="3200" dirty="0" smtClean="0">
                <a:solidFill>
                  <a:schemeClr val="bg1"/>
                </a:solidFill>
                <a:cs typeface="B Titr" pitchFamily="2" charset="-78"/>
              </a:rPr>
            </a:br>
            <a:r>
              <a:rPr lang="fa-IR" sz="3200" dirty="0" smtClean="0">
                <a:solidFill>
                  <a:schemeClr val="bg1"/>
                </a:solidFill>
                <a:cs typeface="B Titr" pitchFamily="2" charset="-78"/>
              </a:rPr>
              <a:t> مشارکت آحاد مردم بود  </a:t>
            </a:r>
            <a:endParaRPr lang="en-US" sz="3200" dirty="0">
              <a:solidFill>
                <a:schemeClr val="bg1"/>
              </a:solidFill>
              <a:cs typeface="B Titr" pitchFamily="2" charset="-78"/>
            </a:endParaRPr>
          </a:p>
        </p:txBody>
      </p:sp>
      <p:sp>
        <p:nvSpPr>
          <p:cNvPr id="4" name="Slide Number Placeholder 3"/>
          <p:cNvSpPr>
            <a:spLocks noGrp="1"/>
          </p:cNvSpPr>
          <p:nvPr>
            <p:ph type="sldNum" sz="quarter" idx="12"/>
          </p:nvPr>
        </p:nvSpPr>
        <p:spPr/>
        <p:txBody>
          <a:bodyPr/>
          <a:lstStyle/>
          <a:p>
            <a:fld id="{A0D135EB-47A7-464D-B7F5-CBBCB4486062}" type="slidenum">
              <a:rPr lang="en-US" smtClean="0"/>
              <a:pPr/>
              <a:t>26</a:t>
            </a:fld>
            <a:endParaRPr lang="en-US" dirty="0"/>
          </a:p>
        </p:txBody>
      </p:sp>
    </p:spTree>
    <p:extLst>
      <p:ext uri="{BB962C8B-B14F-4D97-AF65-F5344CB8AC3E}">
        <p14:creationId xmlns:p14="http://schemas.microsoft.com/office/powerpoint/2010/main" xmlns="" val="33633641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514350"/>
            <a:ext cx="5029200" cy="4114800"/>
          </a:xfrm>
          <a:solidFill>
            <a:schemeClr val="bg1"/>
          </a:solidFill>
        </p:spPr>
        <p:txBody>
          <a:bodyPr>
            <a:normAutofit fontScale="85000" lnSpcReduction="10000"/>
          </a:bodyPr>
          <a:lstStyle/>
          <a:p>
            <a:pPr algn="ctr" rtl="1">
              <a:lnSpc>
                <a:spcPct val="150000"/>
              </a:lnSpc>
            </a:pPr>
            <a:r>
              <a:rPr lang="fa-IR" dirty="0" smtClean="0">
                <a:solidFill>
                  <a:srgbClr val="002060"/>
                </a:solidFill>
                <a:cs typeface="B Yekan" pitchFamily="2" charset="-78"/>
              </a:rPr>
              <a:t>بین </a:t>
            </a:r>
            <a:r>
              <a:rPr lang="fa-IR" dirty="0">
                <a:solidFill>
                  <a:srgbClr val="002060"/>
                </a:solidFill>
                <a:cs typeface="B Yekan" pitchFamily="2" charset="-78"/>
              </a:rPr>
              <a:t>سا لهای 57 تا 60 </a:t>
            </a:r>
            <a:r>
              <a:rPr lang="fa-IR" dirty="0" smtClean="0">
                <a:solidFill>
                  <a:srgbClr val="002060"/>
                </a:solidFill>
                <a:cs typeface="B Yekan" pitchFamily="2" charset="-78"/>
              </a:rPr>
              <a:t>خانواده های ایرانی 45 </a:t>
            </a:r>
            <a:r>
              <a:rPr lang="fa-IR" dirty="0">
                <a:solidFill>
                  <a:srgbClr val="002060"/>
                </a:solidFill>
                <a:cs typeface="B Yekan" pitchFamily="2" charset="-78"/>
              </a:rPr>
              <a:t>هزار و 854 نفر نام روح اله و 10 هزار و 836 نفر نام روح الله را با مجموع فراوانی 56</a:t>
            </a:r>
            <a:r>
              <a:rPr lang="fa-IR" dirty="0">
                <a:solidFill>
                  <a:srgbClr val="FF0000"/>
                </a:solidFill>
                <a:cs typeface="B Yekan" pitchFamily="2" charset="-78"/>
              </a:rPr>
              <a:t> هزار و 690 نفر </a:t>
            </a:r>
            <a:r>
              <a:rPr lang="fa-IR" dirty="0">
                <a:solidFill>
                  <a:srgbClr val="002060"/>
                </a:solidFill>
                <a:cs typeface="B Yekan" pitchFamily="2" charset="-78"/>
              </a:rPr>
              <a:t>برای پسران متولد شده خود در این سال ها انتخاب کردند. </a:t>
            </a:r>
            <a:endParaRPr lang="en-US" dirty="0">
              <a:solidFill>
                <a:srgbClr val="002060"/>
              </a:solidFill>
              <a:cs typeface="B Yekan" pitchFamily="2" charset="-78"/>
            </a:endParaRPr>
          </a:p>
        </p:txBody>
      </p:sp>
      <p:sp>
        <p:nvSpPr>
          <p:cNvPr id="4" name="Slide Number Placeholder 3"/>
          <p:cNvSpPr>
            <a:spLocks noGrp="1"/>
          </p:cNvSpPr>
          <p:nvPr>
            <p:ph type="sldNum" sz="quarter" idx="12"/>
          </p:nvPr>
        </p:nvSpPr>
        <p:spPr/>
        <p:txBody>
          <a:bodyPr/>
          <a:lstStyle/>
          <a:p>
            <a:fld id="{A0D135EB-47A7-464D-B7F5-CBBCB4486062}" type="slidenum">
              <a:rPr lang="en-US" smtClean="0"/>
              <a:pPr/>
              <a:t>27</a:t>
            </a:fld>
            <a:endParaRPr lang="en-US" dirty="0"/>
          </a:p>
        </p:txBody>
      </p:sp>
      <p:pic>
        <p:nvPicPr>
          <p:cNvPr id="2" name="Picture 1"/>
          <p:cNvPicPr>
            <a:picLocks noChangeAspect="1"/>
          </p:cNvPicPr>
          <p:nvPr/>
        </p:nvPicPr>
        <p:blipFill>
          <a:blip r:embed="rId2" cstate="print"/>
          <a:stretch>
            <a:fillRect/>
          </a:stretch>
        </p:blipFill>
        <p:spPr>
          <a:xfrm>
            <a:off x="152400" y="152400"/>
            <a:ext cx="3333750" cy="4838700"/>
          </a:xfrm>
          <a:prstGeom prst="rect">
            <a:avLst/>
          </a:prstGeom>
        </p:spPr>
      </p:pic>
    </p:spTree>
    <p:extLst>
      <p:ext uri="{BB962C8B-B14F-4D97-AF65-F5344CB8AC3E}">
        <p14:creationId xmlns:p14="http://schemas.microsoft.com/office/powerpoint/2010/main" xmlns="" val="5068966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553604" y="133350"/>
            <a:ext cx="4191000" cy="742950"/>
          </a:xfrm>
          <a:prstGeom prst="roundRect">
            <a:avLst>
              <a:gd name="adj" fmla="val 1226"/>
            </a:avLst>
          </a:prstGeom>
          <a:solidFill>
            <a:schemeClr val="accent5">
              <a:lumMod val="75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17"/>
          <p:cNvGrpSpPr/>
          <p:nvPr/>
        </p:nvGrpSpPr>
        <p:grpSpPr>
          <a:xfrm>
            <a:off x="440778" y="959049"/>
            <a:ext cx="8267700" cy="3414169"/>
            <a:chOff x="381000" y="1143000"/>
            <a:chExt cx="8267700" cy="4230757"/>
          </a:xfrm>
          <a:effectLst>
            <a:reflection blurRad="6350" stA="52000" endA="300" endPos="35000" dir="5400000" sy="-100000" algn="bl" rotWithShape="0"/>
          </a:effectLst>
        </p:grpSpPr>
        <p:sp>
          <p:nvSpPr>
            <p:cNvPr id="19" name="Rounded Rectangle 18"/>
            <p:cNvSpPr/>
            <p:nvPr/>
          </p:nvSpPr>
          <p:spPr>
            <a:xfrm>
              <a:off x="381000" y="1143000"/>
              <a:ext cx="2133600" cy="4230757"/>
            </a:xfrm>
            <a:prstGeom prst="roundRect">
              <a:avLst>
                <a:gd name="adj" fmla="val 1226"/>
              </a:avLst>
            </a:prstGeom>
            <a:gradFill>
              <a:gsLst>
                <a:gs pos="0">
                  <a:srgbClr val="3C8FED"/>
                </a:gs>
                <a:gs pos="71000">
                  <a:srgbClr val="8EC9FB"/>
                </a:gs>
              </a:gsLst>
              <a:lin ang="21540000" scaled="0"/>
            </a:gra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26720" y="251206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26720" y="392303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2209800" y="1143000"/>
              <a:ext cx="6438900" cy="4230757"/>
            </a:xfrm>
            <a:prstGeom prst="roundRect">
              <a:avLst>
                <a:gd name="adj" fmla="val 1226"/>
              </a:avLst>
            </a:prstGeom>
            <a:solidFill>
              <a:schemeClr val="bg1"/>
            </a:soli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ed Rectangle 23"/>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TextBox 24"/>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2" name="Slide Number Placeholder 1"/>
          <p:cNvSpPr>
            <a:spLocks noGrp="1"/>
          </p:cNvSpPr>
          <p:nvPr>
            <p:ph type="sldNum" sz="quarter" idx="12"/>
          </p:nvPr>
        </p:nvSpPr>
        <p:spPr>
          <a:xfrm>
            <a:off x="8503227" y="4775490"/>
            <a:ext cx="609600" cy="273844"/>
          </a:xfrm>
        </p:spPr>
        <p:txBody>
          <a:bodyPr/>
          <a:lstStyle/>
          <a:p>
            <a:fld id="{A0D135EB-47A7-464D-B7F5-CBBCB4486062}" type="slidenum">
              <a:rPr lang="en-US" sz="1800" smtClean="0">
                <a:solidFill>
                  <a:srgbClr val="002060"/>
                </a:solidFill>
                <a:latin typeface="Adobe Gothic Std B" pitchFamily="34" charset="-128"/>
                <a:ea typeface="Adobe Gothic Std B" pitchFamily="34" charset="-128"/>
              </a:rPr>
              <a:pPr/>
              <a:t>28</a:t>
            </a:fld>
            <a:endParaRPr lang="en-US" sz="1800" dirty="0">
              <a:solidFill>
                <a:srgbClr val="002060"/>
              </a:solidFill>
              <a:latin typeface="Adobe Gothic Std B" pitchFamily="34" charset="-128"/>
              <a:ea typeface="Adobe Gothic Std B" pitchFamily="34" charset="-128"/>
            </a:endParaRPr>
          </a:p>
        </p:txBody>
      </p:sp>
      <p:sp>
        <p:nvSpPr>
          <p:cNvPr id="11" name="Title 1"/>
          <p:cNvSpPr txBox="1">
            <a:spLocks/>
          </p:cNvSpPr>
          <p:nvPr/>
        </p:nvSpPr>
        <p:spPr>
          <a:xfrm>
            <a:off x="5181600" y="234375"/>
            <a:ext cx="3124200" cy="5847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fa-IR" sz="2800" dirty="0" smtClean="0">
                <a:solidFill>
                  <a:schemeClr val="bg1"/>
                </a:solidFill>
                <a:cs typeface="B Titr" pitchFamily="2" charset="-78"/>
              </a:rPr>
              <a:t>انقلاب اسلامی </a:t>
            </a:r>
            <a:endParaRPr lang="en-US" sz="2800" dirty="0">
              <a:solidFill>
                <a:schemeClr val="bg1"/>
              </a:solidFill>
              <a:cs typeface="B Titr" pitchFamily="2" charset="-78"/>
            </a:endParaRPr>
          </a:p>
        </p:txBody>
      </p:sp>
      <p:sp>
        <p:nvSpPr>
          <p:cNvPr id="12" name="Text Placeholder 2"/>
          <p:cNvSpPr txBox="1">
            <a:spLocks/>
          </p:cNvSpPr>
          <p:nvPr/>
        </p:nvSpPr>
        <p:spPr>
          <a:xfrm>
            <a:off x="4736575" y="1071107"/>
            <a:ext cx="3958048" cy="21084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buNone/>
            </a:pPr>
            <a:r>
              <a:rPr lang="fa-IR" sz="5400" dirty="0" smtClean="0">
                <a:solidFill>
                  <a:srgbClr val="FF0000"/>
                </a:solidFill>
                <a:cs typeface="B Titr" pitchFamily="2" charset="-78"/>
              </a:rPr>
              <a:t>انقلاب دوم </a:t>
            </a:r>
          </a:p>
          <a:p>
            <a:pPr marL="0" indent="0" algn="ctr" rtl="1">
              <a:lnSpc>
                <a:spcPct val="150000"/>
              </a:lnSpc>
              <a:buNone/>
            </a:pPr>
            <a:r>
              <a:rPr lang="fa-IR" sz="2800" dirty="0" smtClean="0">
                <a:solidFill>
                  <a:srgbClr val="002060"/>
                </a:solidFill>
                <a:cs typeface="B Titr" pitchFamily="2" charset="-78"/>
              </a:rPr>
              <a:t>13 آبان 1358</a:t>
            </a:r>
          </a:p>
          <a:p>
            <a:pPr marL="0" indent="0" algn="ctr" rtl="1">
              <a:lnSpc>
                <a:spcPct val="150000"/>
              </a:lnSpc>
              <a:buNone/>
            </a:pPr>
            <a:endParaRPr lang="fa-IR" sz="2400" dirty="0" smtClean="0">
              <a:solidFill>
                <a:srgbClr val="FF0000"/>
              </a:solidFill>
              <a:cs typeface="B Titr" pitchFamily="2" charset="-78"/>
            </a:endParaRPr>
          </a:p>
          <a:p>
            <a:pPr marL="0" indent="0" algn="ctr" rtl="1">
              <a:lnSpc>
                <a:spcPct val="150000"/>
              </a:lnSpc>
              <a:buNone/>
            </a:pPr>
            <a:endParaRPr lang="en-US" sz="2400" dirty="0">
              <a:solidFill>
                <a:srgbClr val="FF0000"/>
              </a:solidFill>
              <a:cs typeface="B Titr" pitchFamily="2" charset="-78"/>
            </a:endParaRPr>
          </a:p>
        </p:txBody>
      </p:sp>
      <p:pic>
        <p:nvPicPr>
          <p:cNvPr id="4098" name="Picture 2" descr="http://www.farhangnews.ir/sites/default/files/content/images/story/92-08/13/73079_83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4839" y="1885950"/>
            <a:ext cx="2771188" cy="1841301"/>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revolution.shirazu.ac.ir/wp-content/uploads/2011/11/4ac566e1-c5fc-41cc-bc7b-7ec98c44a8ff_mw600_mh450_s-400x30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7981" y="195897"/>
            <a:ext cx="2253404" cy="1690053"/>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http://www.farhangnews.ir/sites/default/files/content/images/story/92-08/12/monasebat.com_image_gallery_image_371.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64248"/>
          <a:stretch/>
        </p:blipFill>
        <p:spPr bwMode="auto">
          <a:xfrm>
            <a:off x="2057400" y="1176391"/>
            <a:ext cx="2857500" cy="15365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150039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553604" y="133350"/>
            <a:ext cx="4191000" cy="742950"/>
          </a:xfrm>
          <a:prstGeom prst="roundRect">
            <a:avLst>
              <a:gd name="adj" fmla="val 1226"/>
            </a:avLst>
          </a:prstGeom>
          <a:solidFill>
            <a:schemeClr val="accent5">
              <a:lumMod val="75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17"/>
          <p:cNvGrpSpPr/>
          <p:nvPr/>
        </p:nvGrpSpPr>
        <p:grpSpPr>
          <a:xfrm>
            <a:off x="440778" y="959049"/>
            <a:ext cx="8267700" cy="3414169"/>
            <a:chOff x="381000" y="1143000"/>
            <a:chExt cx="8267700" cy="4230757"/>
          </a:xfrm>
          <a:effectLst>
            <a:reflection blurRad="6350" stA="52000" endA="300" endPos="35000" dir="5400000" sy="-100000" algn="bl" rotWithShape="0"/>
          </a:effectLst>
        </p:grpSpPr>
        <p:sp>
          <p:nvSpPr>
            <p:cNvPr id="19" name="Rounded Rectangle 18"/>
            <p:cNvSpPr/>
            <p:nvPr/>
          </p:nvSpPr>
          <p:spPr>
            <a:xfrm>
              <a:off x="381000" y="1143000"/>
              <a:ext cx="2133600" cy="4230757"/>
            </a:xfrm>
            <a:prstGeom prst="roundRect">
              <a:avLst>
                <a:gd name="adj" fmla="val 1226"/>
              </a:avLst>
            </a:prstGeom>
            <a:gradFill>
              <a:gsLst>
                <a:gs pos="0">
                  <a:srgbClr val="3C8FED"/>
                </a:gs>
                <a:gs pos="71000">
                  <a:srgbClr val="8EC9FB"/>
                </a:gs>
              </a:gsLst>
              <a:lin ang="21540000" scaled="0"/>
            </a:gra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26720" y="251206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26720" y="392303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2209800" y="1143000"/>
              <a:ext cx="6438900" cy="4230757"/>
            </a:xfrm>
            <a:prstGeom prst="roundRect">
              <a:avLst>
                <a:gd name="adj" fmla="val 1226"/>
              </a:avLst>
            </a:prstGeom>
            <a:solidFill>
              <a:schemeClr val="bg1"/>
            </a:soli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ed Rectangle 23"/>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TextBox 24"/>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2" name="Slide Number Placeholder 1"/>
          <p:cNvSpPr>
            <a:spLocks noGrp="1"/>
          </p:cNvSpPr>
          <p:nvPr>
            <p:ph type="sldNum" sz="quarter" idx="12"/>
          </p:nvPr>
        </p:nvSpPr>
        <p:spPr>
          <a:xfrm>
            <a:off x="8503227" y="4775490"/>
            <a:ext cx="609600" cy="273844"/>
          </a:xfrm>
        </p:spPr>
        <p:txBody>
          <a:bodyPr/>
          <a:lstStyle/>
          <a:p>
            <a:fld id="{A0D135EB-47A7-464D-B7F5-CBBCB4486062}" type="slidenum">
              <a:rPr lang="en-US" sz="1800" smtClean="0">
                <a:solidFill>
                  <a:srgbClr val="002060"/>
                </a:solidFill>
                <a:latin typeface="Adobe Gothic Std B" pitchFamily="34" charset="-128"/>
                <a:ea typeface="Adobe Gothic Std B" pitchFamily="34" charset="-128"/>
              </a:rPr>
              <a:pPr/>
              <a:t>29</a:t>
            </a:fld>
            <a:endParaRPr lang="en-US" sz="1800" dirty="0">
              <a:solidFill>
                <a:srgbClr val="002060"/>
              </a:solidFill>
              <a:latin typeface="Adobe Gothic Std B" pitchFamily="34" charset="-128"/>
              <a:ea typeface="Adobe Gothic Std B" pitchFamily="34" charset="-128"/>
            </a:endParaRPr>
          </a:p>
        </p:txBody>
      </p:sp>
      <p:sp>
        <p:nvSpPr>
          <p:cNvPr id="11" name="Title 1"/>
          <p:cNvSpPr txBox="1">
            <a:spLocks/>
          </p:cNvSpPr>
          <p:nvPr/>
        </p:nvSpPr>
        <p:spPr>
          <a:xfrm>
            <a:off x="5181600" y="234375"/>
            <a:ext cx="3124200" cy="5847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fa-IR" sz="2800" dirty="0" smtClean="0">
                <a:solidFill>
                  <a:schemeClr val="bg1"/>
                </a:solidFill>
                <a:cs typeface="B Titr" pitchFamily="2" charset="-78"/>
              </a:rPr>
              <a:t>انقلاب اسلامی </a:t>
            </a:r>
            <a:endParaRPr lang="en-US" sz="2800" dirty="0">
              <a:solidFill>
                <a:schemeClr val="bg1"/>
              </a:solidFill>
              <a:cs typeface="B Titr" pitchFamily="2" charset="-78"/>
            </a:endParaRPr>
          </a:p>
        </p:txBody>
      </p:sp>
      <p:sp>
        <p:nvSpPr>
          <p:cNvPr id="12" name="Text Placeholder 2"/>
          <p:cNvSpPr txBox="1">
            <a:spLocks/>
          </p:cNvSpPr>
          <p:nvPr/>
        </p:nvSpPr>
        <p:spPr>
          <a:xfrm>
            <a:off x="4736575" y="1071107"/>
            <a:ext cx="3958048" cy="21084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buNone/>
            </a:pPr>
            <a:r>
              <a:rPr lang="fa-IR" sz="2400" dirty="0" smtClean="0">
                <a:solidFill>
                  <a:srgbClr val="FF0000"/>
                </a:solidFill>
                <a:cs typeface="B Titr" pitchFamily="2" charset="-78"/>
              </a:rPr>
              <a:t>ترور یاران انقلاب</a:t>
            </a:r>
          </a:p>
          <a:p>
            <a:pPr marL="0" indent="0" algn="ctr" rtl="1">
              <a:lnSpc>
                <a:spcPct val="150000"/>
              </a:lnSpc>
              <a:buNone/>
            </a:pPr>
            <a:r>
              <a:rPr lang="fa-IR" sz="2400" dirty="0" smtClean="0">
                <a:solidFill>
                  <a:srgbClr val="002060"/>
                </a:solidFill>
                <a:cs typeface="B Titr" pitchFamily="2" charset="-78"/>
              </a:rPr>
              <a:t>قائله های قومی مذهبی و تفرقه </a:t>
            </a:r>
          </a:p>
          <a:p>
            <a:pPr marL="0" indent="0" algn="ctr" rtl="1">
              <a:lnSpc>
                <a:spcPct val="150000"/>
              </a:lnSpc>
              <a:buNone/>
            </a:pPr>
            <a:r>
              <a:rPr lang="fa-IR" sz="2400" dirty="0" smtClean="0">
                <a:solidFill>
                  <a:srgbClr val="FF0000"/>
                </a:solidFill>
                <a:cs typeface="B Titr" pitchFamily="2" charset="-78"/>
              </a:rPr>
              <a:t>کودتا / حمله غافلگیرکننده </a:t>
            </a:r>
          </a:p>
          <a:p>
            <a:pPr marL="0" indent="0" algn="ctr" rtl="1">
              <a:lnSpc>
                <a:spcPct val="150000"/>
              </a:lnSpc>
              <a:buNone/>
            </a:pPr>
            <a:endParaRPr lang="fa-IR" sz="2400" dirty="0" smtClean="0">
              <a:solidFill>
                <a:srgbClr val="FF0000"/>
              </a:solidFill>
              <a:cs typeface="B Titr" pitchFamily="2" charset="-78"/>
            </a:endParaRPr>
          </a:p>
          <a:p>
            <a:pPr marL="0" indent="0" algn="ctr" rtl="1">
              <a:lnSpc>
                <a:spcPct val="150000"/>
              </a:lnSpc>
              <a:buNone/>
            </a:pPr>
            <a:endParaRPr lang="en-US" sz="2400" dirty="0">
              <a:solidFill>
                <a:srgbClr val="FF0000"/>
              </a:solidFill>
              <a:cs typeface="B Titr" pitchFamily="2" charset="-78"/>
            </a:endParaRPr>
          </a:p>
        </p:txBody>
      </p:sp>
      <p:pic>
        <p:nvPicPr>
          <p:cNvPr id="2054" name="Picture 6" descr="http://www.farhangnews.ir/sites/default/files/content/images/story/92-09/25/7722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007" y="133350"/>
            <a:ext cx="1427571" cy="1347427"/>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http://www.ibna.ir/images/docs/000024/n00024730-b.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20065" y="556202"/>
            <a:ext cx="1035934" cy="1468253"/>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descr="http://upload.tehran98.com/img1/6s2o2eigjw3rmi6ae7i7.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8096" y="1318957"/>
            <a:ext cx="1000872" cy="1410995"/>
          </a:xfrm>
          <a:prstGeom prst="rect">
            <a:avLst/>
          </a:prstGeom>
          <a:noFill/>
          <a:extLst>
            <a:ext uri="{909E8E84-426E-40DD-AFC4-6F175D3DCCD1}">
              <a14:hiddenFill xmlns:a14="http://schemas.microsoft.com/office/drawing/2010/main" xmlns="">
                <a:solidFill>
                  <a:srgbClr val="FFFFFF"/>
                </a:solidFill>
              </a14:hiddenFill>
            </a:ext>
          </a:extLst>
        </p:spPr>
      </p:pic>
      <p:pic>
        <p:nvPicPr>
          <p:cNvPr id="2060" name="Picture 12" descr="http://www.pazhoheshkade.ir/wp-content/uploads/17145.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061095" y="116647"/>
            <a:ext cx="1034400" cy="1326154"/>
          </a:xfrm>
          <a:prstGeom prst="rect">
            <a:avLst/>
          </a:prstGeom>
          <a:noFill/>
          <a:extLst>
            <a:ext uri="{909E8E84-426E-40DD-AFC4-6F175D3DCCD1}">
              <a14:hiddenFill xmlns:a14="http://schemas.microsoft.com/office/drawing/2010/main" xmlns="">
                <a:solidFill>
                  <a:srgbClr val="FFFFFF"/>
                </a:solidFill>
              </a14:hiddenFill>
            </a:ext>
          </a:extLst>
        </p:spPr>
      </p:pic>
      <p:pic>
        <p:nvPicPr>
          <p:cNvPr id="2062" name="Picture 14" descr="http://img.tebyan.net/big/1387/09/804914321615174319375125128192145193204184.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100091" y="1318957"/>
            <a:ext cx="1102446" cy="1286188"/>
          </a:xfrm>
          <a:prstGeom prst="rect">
            <a:avLst/>
          </a:prstGeom>
          <a:noFill/>
          <a:extLst>
            <a:ext uri="{909E8E84-426E-40DD-AFC4-6F175D3DCCD1}">
              <a14:hiddenFill xmlns:a14="http://schemas.microsoft.com/office/drawing/2010/main" xmlns="">
                <a:solidFill>
                  <a:srgbClr val="FFFFFF"/>
                </a:solidFill>
              </a14:hiddenFill>
            </a:ext>
          </a:extLst>
        </p:spPr>
      </p:pic>
      <p:pic>
        <p:nvPicPr>
          <p:cNvPr id="2064" name="Picture 16" descr="http://revolution.shirazu.ac.ir/wp-content/uploads/2010/04/Media-8702-ImageNews-870203-17_870203_L600.jp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28723"/>
          <a:stretch/>
        </p:blipFill>
        <p:spPr bwMode="auto">
          <a:xfrm>
            <a:off x="76200" y="3286505"/>
            <a:ext cx="2117273" cy="1309451"/>
          </a:xfrm>
          <a:prstGeom prst="rect">
            <a:avLst/>
          </a:prstGeom>
          <a:noFill/>
          <a:extLst>
            <a:ext uri="{909E8E84-426E-40DD-AFC4-6F175D3DCCD1}">
              <a14:hiddenFill xmlns:a14="http://schemas.microsoft.com/office/drawing/2010/main" xmlns="">
                <a:solidFill>
                  <a:srgbClr val="FFFFFF"/>
                </a:solidFill>
              </a14:hiddenFill>
            </a:ext>
          </a:extLst>
        </p:spPr>
      </p:pic>
      <p:pic>
        <p:nvPicPr>
          <p:cNvPr id="2066" name="Picture 18" descr="http://asrkhabar.com/files/fa/news/1391/10/6/9135_529.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8675" y="2332325"/>
            <a:ext cx="2255999" cy="1269000"/>
          </a:xfrm>
          <a:prstGeom prst="rect">
            <a:avLst/>
          </a:prstGeom>
          <a:noFill/>
          <a:extLst>
            <a:ext uri="{909E8E84-426E-40DD-AFC4-6F175D3DCCD1}">
              <a14:hiddenFill xmlns:a14="http://schemas.microsoft.com/office/drawing/2010/main" xmlns="">
                <a:solidFill>
                  <a:srgbClr val="FFFFFF"/>
                </a:solidFill>
              </a14:hiddenFill>
            </a:ext>
          </a:extLst>
        </p:spPr>
      </p:pic>
      <p:pic>
        <p:nvPicPr>
          <p:cNvPr id="2068" name="Picture 20" descr="http://www.farhangnews.ir/sites/default/files/content/images/story/92-04/18/n00002309-b.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rot="19430954">
            <a:off x="2003681" y="2063436"/>
            <a:ext cx="3017298" cy="24447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62932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6200" y="1504950"/>
            <a:ext cx="8991600" cy="1981200"/>
          </a:xfrm>
          <a:prstGeom prst="roundRect">
            <a:avLst/>
          </a:prstGeom>
          <a:solidFill>
            <a:srgbClr val="00092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1"/>
            <a:r>
              <a:rPr lang="fa-IR" sz="13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B Arshia" pitchFamily="2" charset="-78"/>
              </a:rPr>
              <a:t>بسم الله الرحمن الرحیم </a:t>
            </a:r>
            <a:endParaRPr lang="en-US" sz="13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B Arshia" pitchFamily="2" charset="-78"/>
            </a:endParaRPr>
          </a:p>
        </p:txBody>
      </p:sp>
    </p:spTree>
    <p:extLst>
      <p:ext uri="{BB962C8B-B14F-4D97-AF65-F5344CB8AC3E}">
        <p14:creationId xmlns:p14="http://schemas.microsoft.com/office/powerpoint/2010/main" xmlns="" val="2412681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553604" y="133350"/>
            <a:ext cx="4191000" cy="742950"/>
          </a:xfrm>
          <a:prstGeom prst="roundRect">
            <a:avLst>
              <a:gd name="adj" fmla="val 1226"/>
            </a:avLst>
          </a:prstGeom>
          <a:solidFill>
            <a:schemeClr val="accent5">
              <a:lumMod val="75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17"/>
          <p:cNvGrpSpPr/>
          <p:nvPr/>
        </p:nvGrpSpPr>
        <p:grpSpPr>
          <a:xfrm>
            <a:off x="440778" y="959049"/>
            <a:ext cx="8267700" cy="3414169"/>
            <a:chOff x="381000" y="1143000"/>
            <a:chExt cx="8267700" cy="4230757"/>
          </a:xfrm>
          <a:effectLst>
            <a:reflection blurRad="6350" stA="52000" endA="300" endPos="35000" dir="5400000" sy="-100000" algn="bl" rotWithShape="0"/>
          </a:effectLst>
        </p:grpSpPr>
        <p:sp>
          <p:nvSpPr>
            <p:cNvPr id="19" name="Rounded Rectangle 18"/>
            <p:cNvSpPr/>
            <p:nvPr/>
          </p:nvSpPr>
          <p:spPr>
            <a:xfrm>
              <a:off x="381000" y="1143000"/>
              <a:ext cx="2133600" cy="4230757"/>
            </a:xfrm>
            <a:prstGeom prst="roundRect">
              <a:avLst>
                <a:gd name="adj" fmla="val 1226"/>
              </a:avLst>
            </a:prstGeom>
            <a:gradFill>
              <a:gsLst>
                <a:gs pos="0">
                  <a:srgbClr val="3C8FED"/>
                </a:gs>
                <a:gs pos="71000">
                  <a:srgbClr val="8EC9FB"/>
                </a:gs>
              </a:gsLst>
              <a:lin ang="21540000" scaled="0"/>
            </a:gra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26720" y="251206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26720" y="392303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2209800" y="1143000"/>
              <a:ext cx="6438900" cy="4230757"/>
            </a:xfrm>
            <a:prstGeom prst="roundRect">
              <a:avLst>
                <a:gd name="adj" fmla="val 1226"/>
              </a:avLst>
            </a:prstGeom>
            <a:solidFill>
              <a:schemeClr val="bg1"/>
            </a:soli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ed Rectangle 23"/>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TextBox 24"/>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2" name="Slide Number Placeholder 1"/>
          <p:cNvSpPr>
            <a:spLocks noGrp="1"/>
          </p:cNvSpPr>
          <p:nvPr>
            <p:ph type="sldNum" sz="quarter" idx="12"/>
          </p:nvPr>
        </p:nvSpPr>
        <p:spPr>
          <a:xfrm>
            <a:off x="8503227" y="4775490"/>
            <a:ext cx="609600" cy="273844"/>
          </a:xfrm>
        </p:spPr>
        <p:txBody>
          <a:bodyPr/>
          <a:lstStyle/>
          <a:p>
            <a:fld id="{A0D135EB-47A7-464D-B7F5-CBBCB4486062}" type="slidenum">
              <a:rPr lang="en-US" sz="1800" smtClean="0">
                <a:solidFill>
                  <a:srgbClr val="002060"/>
                </a:solidFill>
                <a:latin typeface="Adobe Gothic Std B" pitchFamily="34" charset="-128"/>
                <a:ea typeface="Adobe Gothic Std B" pitchFamily="34" charset="-128"/>
              </a:rPr>
              <a:pPr/>
              <a:t>30</a:t>
            </a:fld>
            <a:endParaRPr lang="en-US" sz="1800" dirty="0">
              <a:solidFill>
                <a:srgbClr val="002060"/>
              </a:solidFill>
              <a:latin typeface="Adobe Gothic Std B" pitchFamily="34" charset="-128"/>
              <a:ea typeface="Adobe Gothic Std B" pitchFamily="34" charset="-128"/>
            </a:endParaRPr>
          </a:p>
        </p:txBody>
      </p:sp>
      <p:sp>
        <p:nvSpPr>
          <p:cNvPr id="11" name="Title 1"/>
          <p:cNvSpPr txBox="1">
            <a:spLocks/>
          </p:cNvSpPr>
          <p:nvPr/>
        </p:nvSpPr>
        <p:spPr>
          <a:xfrm>
            <a:off x="5181600" y="234375"/>
            <a:ext cx="3124200" cy="5847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fa-IR" sz="2800" dirty="0" smtClean="0">
                <a:solidFill>
                  <a:schemeClr val="bg1"/>
                </a:solidFill>
                <a:cs typeface="B Titr" pitchFamily="2" charset="-78"/>
              </a:rPr>
              <a:t>انقلاب اسلامی </a:t>
            </a:r>
            <a:endParaRPr lang="en-US" sz="2800" dirty="0">
              <a:solidFill>
                <a:schemeClr val="bg1"/>
              </a:solidFill>
              <a:cs typeface="B Titr" pitchFamily="2" charset="-78"/>
            </a:endParaRPr>
          </a:p>
        </p:txBody>
      </p:sp>
      <p:sp>
        <p:nvSpPr>
          <p:cNvPr id="12" name="Text Placeholder 2"/>
          <p:cNvSpPr txBox="1">
            <a:spLocks/>
          </p:cNvSpPr>
          <p:nvPr/>
        </p:nvSpPr>
        <p:spPr>
          <a:xfrm>
            <a:off x="4736575" y="1071107"/>
            <a:ext cx="3958048" cy="21084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buNone/>
            </a:pPr>
            <a:r>
              <a:rPr lang="fa-IR" sz="3600" dirty="0" smtClean="0">
                <a:solidFill>
                  <a:srgbClr val="FF0000"/>
                </a:solidFill>
                <a:cs typeface="B Titr" pitchFamily="2" charset="-78"/>
              </a:rPr>
              <a:t>8 سال جنگ تحمیلی </a:t>
            </a:r>
          </a:p>
          <a:p>
            <a:pPr marL="0" indent="0" algn="ctr" rtl="1">
              <a:lnSpc>
                <a:spcPct val="150000"/>
              </a:lnSpc>
              <a:buNone/>
            </a:pPr>
            <a:r>
              <a:rPr lang="fa-IR" sz="2800" dirty="0" smtClean="0">
                <a:solidFill>
                  <a:srgbClr val="002060"/>
                </a:solidFill>
                <a:cs typeface="B Titr" pitchFamily="2" charset="-78"/>
              </a:rPr>
              <a:t>1359آبان 1367 </a:t>
            </a:r>
          </a:p>
          <a:p>
            <a:pPr marL="0" indent="0" algn="ctr" rtl="1">
              <a:lnSpc>
                <a:spcPct val="150000"/>
              </a:lnSpc>
              <a:buNone/>
            </a:pPr>
            <a:endParaRPr lang="fa-IR" sz="2400" dirty="0" smtClean="0">
              <a:solidFill>
                <a:srgbClr val="FF0000"/>
              </a:solidFill>
              <a:cs typeface="B Titr" pitchFamily="2" charset="-78"/>
            </a:endParaRPr>
          </a:p>
          <a:p>
            <a:pPr marL="0" indent="0" algn="ctr" rtl="1">
              <a:lnSpc>
                <a:spcPct val="150000"/>
              </a:lnSpc>
              <a:buNone/>
            </a:pPr>
            <a:endParaRPr lang="en-US" sz="2400" dirty="0">
              <a:solidFill>
                <a:srgbClr val="FF0000"/>
              </a:solidFill>
              <a:cs typeface="B Titr" pitchFamily="2" charset="-78"/>
            </a:endParaRPr>
          </a:p>
        </p:txBody>
      </p:sp>
      <p:pic>
        <p:nvPicPr>
          <p:cNvPr id="8194" name="Picture 2" descr="http://upload.wikimedia.org/wikipedia/commons/e/ec/Military_volunteers_of_iran_during_Iran-Iraq_War_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406142" y="925037"/>
            <a:ext cx="4089658" cy="3448180"/>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http://images.hamshahrionline.ir/images/2010/9/sacred_defence-farnoo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3733800" y="3077848"/>
            <a:ext cx="2502105" cy="18755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741436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01291" y="361950"/>
            <a:ext cx="5257800" cy="3394472"/>
          </a:xfrm>
        </p:spPr>
        <p:txBody>
          <a:bodyPr>
            <a:normAutofit/>
          </a:bodyPr>
          <a:lstStyle/>
          <a:p>
            <a:pPr marL="0" indent="0" algn="ctr" rtl="1">
              <a:lnSpc>
                <a:spcPct val="150000"/>
              </a:lnSpc>
              <a:buNone/>
            </a:pPr>
            <a:r>
              <a:rPr lang="fa-IR" sz="3600" dirty="0" smtClean="0">
                <a:solidFill>
                  <a:schemeClr val="bg1"/>
                </a:solidFill>
                <a:cs typeface="B Titr" pitchFamily="2" charset="-78"/>
              </a:rPr>
              <a:t>86 </a:t>
            </a:r>
            <a:r>
              <a:rPr lang="fa-IR" sz="3600" dirty="0">
                <a:solidFill>
                  <a:schemeClr val="bg1"/>
                </a:solidFill>
                <a:cs typeface="B Titr" pitchFamily="2" charset="-78"/>
              </a:rPr>
              <a:t>% از شهدا </a:t>
            </a:r>
            <a:endParaRPr lang="fa-IR" sz="3600" dirty="0" smtClean="0">
              <a:solidFill>
                <a:schemeClr val="bg1"/>
              </a:solidFill>
              <a:cs typeface="B Titr" pitchFamily="2" charset="-78"/>
            </a:endParaRPr>
          </a:p>
          <a:p>
            <a:pPr marL="0" indent="0" algn="ctr" rtl="1">
              <a:lnSpc>
                <a:spcPct val="150000"/>
              </a:lnSpc>
              <a:buNone/>
            </a:pPr>
            <a:r>
              <a:rPr lang="fa-IR" sz="4000" dirty="0" smtClean="0">
                <a:solidFill>
                  <a:schemeClr val="bg1"/>
                </a:solidFill>
                <a:cs typeface="B Titr" pitchFamily="2" charset="-78"/>
              </a:rPr>
              <a:t>سنی بین  14 تا 29 سال داشته اند</a:t>
            </a:r>
            <a:endParaRPr lang="en-US" sz="4000" dirty="0">
              <a:solidFill>
                <a:schemeClr val="bg1"/>
              </a:solidFill>
              <a:cs typeface="B Titr" pitchFamily="2" charset="-78"/>
            </a:endParaRPr>
          </a:p>
        </p:txBody>
      </p:sp>
      <p:sp>
        <p:nvSpPr>
          <p:cNvPr id="4" name="Slide Number Placeholder 3"/>
          <p:cNvSpPr>
            <a:spLocks noGrp="1"/>
          </p:cNvSpPr>
          <p:nvPr>
            <p:ph type="sldNum" sz="quarter" idx="12"/>
          </p:nvPr>
        </p:nvSpPr>
        <p:spPr/>
        <p:txBody>
          <a:bodyPr/>
          <a:lstStyle/>
          <a:p>
            <a:fld id="{A0D135EB-47A7-464D-B7F5-CBBCB4486062}" type="slidenum">
              <a:rPr lang="en-US" smtClean="0"/>
              <a:pPr/>
              <a:t>31</a:t>
            </a:fld>
            <a:endParaRPr lang="en-US" dirty="0"/>
          </a:p>
        </p:txBody>
      </p:sp>
      <p:pic>
        <p:nvPicPr>
          <p:cNvPr id="11266" name="Picture 2" descr="http://images.khabaronline.ir/Images/news/Larg_Pic/11-2-1392%5CIMAGE63503021577765482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434363"/>
            <a:ext cx="2896194" cy="4189701"/>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3929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1150"/>
            <a:ext cx="8229600" cy="857250"/>
          </a:xfrm>
        </p:spPr>
        <p:txBody>
          <a:bodyPr>
            <a:noAutofit/>
          </a:bodyPr>
          <a:lstStyle/>
          <a:p>
            <a:pPr>
              <a:lnSpc>
                <a:spcPct val="200000"/>
              </a:lnSpc>
            </a:pPr>
            <a:r>
              <a:rPr lang="fa-IR" sz="4000" dirty="0" smtClean="0">
                <a:solidFill>
                  <a:schemeClr val="bg1"/>
                </a:solidFill>
                <a:latin typeface="+mn-lt"/>
                <a:ea typeface="+mn-ea"/>
                <a:cs typeface="B Titr" pitchFamily="2" charset="-78"/>
              </a:rPr>
              <a:t>پایان دفاع مقدس </a:t>
            </a:r>
            <a:br>
              <a:rPr lang="fa-IR" sz="4000" dirty="0" smtClean="0">
                <a:solidFill>
                  <a:schemeClr val="bg1"/>
                </a:solidFill>
                <a:latin typeface="+mn-lt"/>
                <a:ea typeface="+mn-ea"/>
                <a:cs typeface="B Titr" pitchFamily="2" charset="-78"/>
              </a:rPr>
            </a:br>
            <a:r>
              <a:rPr lang="fa-IR" sz="4000" dirty="0" smtClean="0">
                <a:solidFill>
                  <a:schemeClr val="bg1"/>
                </a:solidFill>
                <a:latin typeface="+mn-lt"/>
                <a:ea typeface="+mn-ea"/>
                <a:cs typeface="B Titr" pitchFamily="2" charset="-78"/>
              </a:rPr>
              <a:t>وشروع جنگی تمام عیار </a:t>
            </a:r>
            <a:br>
              <a:rPr lang="fa-IR" sz="4000" dirty="0" smtClean="0">
                <a:solidFill>
                  <a:schemeClr val="bg1"/>
                </a:solidFill>
                <a:latin typeface="+mn-lt"/>
                <a:ea typeface="+mn-ea"/>
                <a:cs typeface="B Titr" pitchFamily="2" charset="-78"/>
              </a:rPr>
            </a:br>
            <a:r>
              <a:rPr lang="fa-IR" sz="4000" dirty="0" smtClean="0">
                <a:solidFill>
                  <a:schemeClr val="bg1"/>
                </a:solidFill>
                <a:latin typeface="+mn-lt"/>
                <a:ea typeface="+mn-ea"/>
                <a:cs typeface="B Titr" pitchFamily="2" charset="-78"/>
              </a:rPr>
              <a:t>در تمامی جبهه ها</a:t>
            </a:r>
            <a:endParaRPr lang="en-US" sz="4000" dirty="0" smtClean="0">
              <a:solidFill>
                <a:schemeClr val="bg1"/>
              </a:solidFill>
              <a:latin typeface="+mn-lt"/>
              <a:ea typeface="+mn-ea"/>
              <a:cs typeface="B Titr" pitchFamily="2" charset="-78"/>
            </a:endParaRPr>
          </a:p>
        </p:txBody>
      </p:sp>
      <p:sp>
        <p:nvSpPr>
          <p:cNvPr id="4" name="Slide Number Placeholder 3"/>
          <p:cNvSpPr>
            <a:spLocks noGrp="1"/>
          </p:cNvSpPr>
          <p:nvPr>
            <p:ph type="sldNum" sz="quarter" idx="12"/>
          </p:nvPr>
        </p:nvSpPr>
        <p:spPr/>
        <p:txBody>
          <a:bodyPr/>
          <a:lstStyle/>
          <a:p>
            <a:fld id="{A0D135EB-47A7-464D-B7F5-CBBCB4486062}" type="slidenum">
              <a:rPr lang="en-US" smtClean="0"/>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750"/>
            <a:ext cx="8229600" cy="857250"/>
          </a:xfrm>
        </p:spPr>
        <p:txBody>
          <a:bodyPr>
            <a:normAutofit fontScale="90000"/>
          </a:bodyPr>
          <a:lstStyle/>
          <a:p>
            <a:pPr lvl="0" rtl="1">
              <a:lnSpc>
                <a:spcPct val="150000"/>
              </a:lnSpc>
            </a:pPr>
            <a:r>
              <a:rPr lang="fa-IR" dirty="0" smtClean="0">
                <a:solidFill>
                  <a:schemeClr val="bg1"/>
                </a:solidFill>
                <a:cs typeface="B Titr" pitchFamily="2" charset="-78"/>
              </a:rPr>
              <a:t>دکترین </a:t>
            </a:r>
            <a:r>
              <a:rPr lang="fa-IR" dirty="0" smtClean="0">
                <a:solidFill>
                  <a:schemeClr val="bg1"/>
                </a:solidFill>
                <a:cs typeface="B Titr" pitchFamily="2" charset="-78"/>
              </a:rPr>
              <a:t>دشمنان ما</a:t>
            </a:r>
            <a:r>
              <a:rPr lang="en-US" dirty="0" smtClean="0">
                <a:solidFill>
                  <a:schemeClr val="bg1"/>
                </a:solidFill>
                <a:cs typeface="B Titr" pitchFamily="2" charset="-78"/>
              </a:rPr>
              <a:t/>
            </a:r>
            <a:br>
              <a:rPr lang="en-US" dirty="0" smtClean="0">
                <a:solidFill>
                  <a:schemeClr val="bg1"/>
                </a:solidFill>
                <a:cs typeface="B Titr" pitchFamily="2" charset="-78"/>
              </a:rPr>
            </a:br>
            <a:r>
              <a:rPr lang="fa-IR" dirty="0" smtClean="0">
                <a:solidFill>
                  <a:schemeClr val="bg1"/>
                </a:solidFill>
                <a:cs typeface="B Titr" pitchFamily="2" charset="-78"/>
              </a:rPr>
              <a:t>گزینه های روی میز</a:t>
            </a:r>
            <a:r>
              <a:rPr lang="en-US" dirty="0" smtClean="0">
                <a:solidFill>
                  <a:schemeClr val="bg1"/>
                </a:solidFill>
                <a:cs typeface="B Titr" pitchFamily="2" charset="-78"/>
              </a:rPr>
              <a:t> </a:t>
            </a:r>
            <a:r>
              <a:rPr lang="fa-IR" dirty="0" smtClean="0">
                <a:solidFill>
                  <a:schemeClr val="bg1"/>
                </a:solidFill>
                <a:cs typeface="B Titr" pitchFamily="2" charset="-78"/>
              </a:rPr>
              <a:t>کدامند ؟</a:t>
            </a:r>
            <a:endParaRPr lang="en-US" dirty="0"/>
          </a:p>
        </p:txBody>
      </p:sp>
      <p:sp>
        <p:nvSpPr>
          <p:cNvPr id="4" name="Slide Number Placeholder 3"/>
          <p:cNvSpPr>
            <a:spLocks noGrp="1"/>
          </p:cNvSpPr>
          <p:nvPr>
            <p:ph type="sldNum" sz="quarter" idx="12"/>
          </p:nvPr>
        </p:nvSpPr>
        <p:spPr/>
        <p:txBody>
          <a:bodyPr/>
          <a:lstStyle/>
          <a:p>
            <a:fld id="{A0D135EB-47A7-464D-B7F5-CBBCB4486062}" type="slidenum">
              <a:rPr lang="en-US" smtClean="0"/>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600200" y="590550"/>
          <a:ext cx="5822286" cy="3394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A0D135EB-47A7-464D-B7F5-CBBCB4486062}" type="slidenum">
              <a:rPr lang="en-US" smtClean="0"/>
              <a:pPr/>
              <a:t>34</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048001" y="966166"/>
            <a:ext cx="5285508" cy="3662984"/>
          </a:xfrm>
          <a:prstGeom prst="roundRect">
            <a:avLst>
              <a:gd name="adj" fmla="val 1226"/>
            </a:avLst>
          </a:prstGeom>
          <a:solidFill>
            <a:schemeClr val="bg1"/>
          </a:solidFill>
          <a:ln w="76200">
            <a:solidFill>
              <a:schemeClr val="bg1">
                <a:lumMod val="65000"/>
              </a:schemeClr>
            </a:solid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a:xfrm>
            <a:off x="6972300" y="4765099"/>
            <a:ext cx="2133600" cy="273844"/>
          </a:xfrm>
        </p:spPr>
        <p:txBody>
          <a:bodyPr/>
          <a:lstStyle/>
          <a:p>
            <a:fld id="{A0D135EB-47A7-464D-B7F5-CBBCB4486062}" type="slidenum">
              <a:rPr lang="en-US" sz="1800">
                <a:solidFill>
                  <a:srgbClr val="002060"/>
                </a:solidFill>
                <a:latin typeface="Adobe Gothic Std B" pitchFamily="34" charset="-128"/>
                <a:ea typeface="Adobe Gothic Std B" pitchFamily="34" charset="-128"/>
              </a:rPr>
              <a:pPr/>
              <a:t>35</a:t>
            </a:fld>
            <a:endParaRPr lang="en-US" sz="1800" dirty="0">
              <a:solidFill>
                <a:srgbClr val="002060"/>
              </a:solidFill>
              <a:latin typeface="Adobe Gothic Std B" pitchFamily="34" charset="-128"/>
              <a:ea typeface="Adobe Gothic Std B" pitchFamily="34" charset="-128"/>
            </a:endParaRPr>
          </a:p>
        </p:txBody>
      </p:sp>
      <p:sp>
        <p:nvSpPr>
          <p:cNvPr id="13" name="Rounded Rectangle 12"/>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4" name="TextBox 13"/>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15" name="Rectangle 1"/>
          <p:cNvSpPr>
            <a:spLocks noChangeArrowheads="1"/>
          </p:cNvSpPr>
          <p:nvPr/>
        </p:nvSpPr>
        <p:spPr bwMode="auto">
          <a:xfrm>
            <a:off x="2819400" y="1297245"/>
            <a:ext cx="5370959" cy="30008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50000"/>
              </a:lnSpc>
              <a:spcBef>
                <a:spcPct val="0"/>
              </a:spcBef>
              <a:spcAft>
                <a:spcPct val="0"/>
              </a:spcAft>
              <a:buClrTx/>
              <a:buSzTx/>
              <a:buFontTx/>
              <a:buNone/>
              <a:tabLst/>
            </a:pPr>
            <a:r>
              <a:rPr kumimoji="0" lang="ar-SA" b="0" i="0" u="none" strike="noStrike" cap="none" normalizeH="0" baseline="0" dirty="0" smtClean="0">
                <a:ln>
                  <a:noFill/>
                </a:ln>
                <a:solidFill>
                  <a:schemeClr val="tx1"/>
                </a:solidFill>
                <a:effectLst/>
                <a:latin typeface="Arial" pitchFamily="34" charset="0"/>
                <a:cs typeface="B Yekan" pitchFamily="2" charset="-78"/>
              </a:rPr>
              <a:t>دیروز از هرچه بود گذشتیم امروز از هرچه بودیم</a:t>
            </a:r>
            <a:r>
              <a:rPr kumimoji="0" lang="en-US" b="0" i="0" u="none" strike="noStrike" cap="none" normalizeH="0" baseline="0" dirty="0" smtClean="0">
                <a:ln>
                  <a:noFill/>
                </a:ln>
                <a:solidFill>
                  <a:schemeClr val="tx1"/>
                </a:solidFill>
                <a:effectLst/>
                <a:latin typeface="Arial" pitchFamily="34" charset="0"/>
                <a:cs typeface="B Yekan" pitchFamily="2" charset="-78"/>
              </a:rPr>
              <a:t>. </a:t>
            </a:r>
            <a:endParaRPr kumimoji="0" lang="en-US" sz="1400" b="0" i="0" u="none" strike="noStrike" cap="none" normalizeH="0" baseline="0" dirty="0" smtClean="0">
              <a:ln>
                <a:noFill/>
              </a:ln>
              <a:solidFill>
                <a:schemeClr val="tx1"/>
              </a:solidFill>
              <a:effectLst/>
              <a:latin typeface="Arial" pitchFamily="34" charset="0"/>
              <a:cs typeface="B Yekan" pitchFamily="2" charset="-78"/>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ar-SA" b="0" i="0" u="none" strike="noStrike" cap="none" normalizeH="0" baseline="0" dirty="0" smtClean="0">
                <a:ln>
                  <a:noFill/>
                </a:ln>
                <a:solidFill>
                  <a:schemeClr val="tx1"/>
                </a:solidFill>
                <a:effectLst/>
                <a:latin typeface="Arial" pitchFamily="34" charset="0"/>
                <a:cs typeface="B Yekan" pitchFamily="2" charset="-78"/>
              </a:rPr>
              <a:t>آنجا پشت خاکریز بودیم و اینجا در پناه میز</a:t>
            </a:r>
            <a:r>
              <a:rPr kumimoji="0" lang="en-US" b="0" i="0" u="none" strike="noStrike" cap="none" normalizeH="0" baseline="0" dirty="0" smtClean="0">
                <a:ln>
                  <a:noFill/>
                </a:ln>
                <a:solidFill>
                  <a:schemeClr val="tx1"/>
                </a:solidFill>
                <a:effectLst/>
                <a:latin typeface="Arial" pitchFamily="34" charset="0"/>
                <a:cs typeface="B Yekan" pitchFamily="2" charset="-78"/>
              </a:rPr>
              <a:t>.</a:t>
            </a:r>
            <a:endParaRPr kumimoji="0" lang="en-US" sz="1400" b="0" i="0" u="none" strike="noStrike" cap="none" normalizeH="0" baseline="0" dirty="0" smtClean="0">
              <a:ln>
                <a:noFill/>
              </a:ln>
              <a:solidFill>
                <a:schemeClr val="tx1"/>
              </a:solidFill>
              <a:effectLst/>
              <a:latin typeface="Arial" pitchFamily="34" charset="0"/>
              <a:cs typeface="B Yekan" pitchFamily="2" charset="-78"/>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ar-SA" b="0" i="0" u="none" strike="noStrike" cap="none" normalizeH="0" baseline="0" dirty="0" smtClean="0">
                <a:ln>
                  <a:noFill/>
                </a:ln>
                <a:solidFill>
                  <a:schemeClr val="tx1"/>
                </a:solidFill>
                <a:effectLst/>
                <a:latin typeface="Arial" pitchFamily="34" charset="0"/>
                <a:cs typeface="B Yekan" pitchFamily="2" charset="-78"/>
              </a:rPr>
              <a:t>دیروز دنبال گمنامی بودیم و امروز مواظبیم ناممان گم نشود</a:t>
            </a:r>
            <a:r>
              <a:rPr kumimoji="0" lang="en-US" b="0" i="0" u="none" strike="noStrike" cap="none" normalizeH="0" baseline="0" dirty="0" smtClean="0">
                <a:ln>
                  <a:noFill/>
                </a:ln>
                <a:solidFill>
                  <a:schemeClr val="tx1"/>
                </a:solidFill>
                <a:effectLst/>
                <a:latin typeface="Arial" pitchFamily="34" charset="0"/>
                <a:cs typeface="B Yekan" pitchFamily="2" charset="-78"/>
              </a:rPr>
              <a:t>.</a:t>
            </a:r>
            <a:endParaRPr kumimoji="0" lang="en-US" sz="1400" b="0" i="0" u="none" strike="noStrike" cap="none" normalizeH="0" baseline="0" dirty="0" smtClean="0">
              <a:ln>
                <a:noFill/>
              </a:ln>
              <a:solidFill>
                <a:schemeClr val="tx1"/>
              </a:solidFill>
              <a:effectLst/>
              <a:latin typeface="Arial" pitchFamily="34" charset="0"/>
              <a:cs typeface="B Yekan" pitchFamily="2" charset="-78"/>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ar-SA" b="0" i="0" u="none" strike="noStrike" cap="none" normalizeH="0" baseline="0" dirty="0" smtClean="0">
                <a:ln>
                  <a:noFill/>
                </a:ln>
                <a:solidFill>
                  <a:schemeClr val="tx1"/>
                </a:solidFill>
                <a:effectLst/>
                <a:latin typeface="Arial" pitchFamily="34" charset="0"/>
                <a:cs typeface="B Yekan" pitchFamily="2" charset="-78"/>
              </a:rPr>
              <a:t>جبهه بوی ایمان می داد و اینجا ایمانمان بو میدهد</a:t>
            </a:r>
            <a:r>
              <a:rPr kumimoji="0" lang="en-US" b="0" i="0" u="none" strike="noStrike" cap="none" normalizeH="0" baseline="0" dirty="0" smtClean="0">
                <a:ln>
                  <a:noFill/>
                </a:ln>
                <a:solidFill>
                  <a:schemeClr val="tx1"/>
                </a:solidFill>
                <a:effectLst/>
                <a:latin typeface="Arial" pitchFamily="34" charset="0"/>
                <a:cs typeface="B Yekan" pitchFamily="2" charset="-78"/>
              </a:rPr>
              <a:t>.</a:t>
            </a:r>
            <a:endParaRPr kumimoji="0" lang="en-US" sz="1400" b="0" i="0" u="none" strike="noStrike" cap="none" normalizeH="0" baseline="0" dirty="0" smtClean="0">
              <a:ln>
                <a:noFill/>
              </a:ln>
              <a:solidFill>
                <a:schemeClr val="tx1"/>
              </a:solidFill>
              <a:effectLst/>
              <a:latin typeface="Arial" pitchFamily="34" charset="0"/>
              <a:cs typeface="B Yekan" pitchFamily="2" charset="-78"/>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ar-SA" b="0" i="0" u="none" strike="noStrike" cap="none" normalizeH="0" baseline="0" dirty="0" smtClean="0">
                <a:ln>
                  <a:noFill/>
                </a:ln>
                <a:solidFill>
                  <a:schemeClr val="tx1"/>
                </a:solidFill>
                <a:effectLst/>
                <a:latin typeface="Arial" pitchFamily="34" charset="0"/>
                <a:cs typeface="B Yekan" pitchFamily="2" charset="-78"/>
              </a:rPr>
              <a:t>الهی نصیرمان باش تابصیرگردیم</a:t>
            </a:r>
            <a:r>
              <a:rPr kumimoji="0" lang="en-US" b="0" i="0" u="none" strike="noStrike" cap="none" normalizeH="0" baseline="0" dirty="0" smtClean="0">
                <a:ln>
                  <a:noFill/>
                </a:ln>
                <a:solidFill>
                  <a:schemeClr val="tx1"/>
                </a:solidFill>
                <a:effectLst/>
                <a:latin typeface="Arial" pitchFamily="34" charset="0"/>
                <a:cs typeface="B Yekan" pitchFamily="2" charset="-78"/>
              </a:rPr>
              <a:t>،</a:t>
            </a:r>
            <a:endParaRPr kumimoji="0" lang="en-US" sz="1400" b="0" i="0" u="none" strike="noStrike" cap="none" normalizeH="0" baseline="0" dirty="0" smtClean="0">
              <a:ln>
                <a:noFill/>
              </a:ln>
              <a:solidFill>
                <a:schemeClr val="tx1"/>
              </a:solidFill>
              <a:effectLst/>
              <a:latin typeface="Arial" pitchFamily="34" charset="0"/>
              <a:cs typeface="B Yekan" pitchFamily="2" charset="-78"/>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ar-SA" b="0" i="0" u="none" strike="noStrike" cap="none" normalizeH="0" baseline="0" dirty="0" smtClean="0">
                <a:ln>
                  <a:noFill/>
                </a:ln>
                <a:solidFill>
                  <a:schemeClr val="tx1"/>
                </a:solidFill>
                <a:effectLst/>
                <a:latin typeface="Arial" pitchFamily="34" charset="0"/>
                <a:cs typeface="B Yekan" pitchFamily="2" charset="-78"/>
              </a:rPr>
              <a:t>بصیرمان کن تا از مسیر بر نگردیم</a:t>
            </a:r>
            <a:r>
              <a:rPr kumimoji="0" lang="en-US" b="0" i="0" u="none" strike="noStrike" cap="none" normalizeH="0" baseline="0" dirty="0" smtClean="0">
                <a:ln>
                  <a:noFill/>
                </a:ln>
                <a:solidFill>
                  <a:schemeClr val="tx1"/>
                </a:solidFill>
                <a:effectLst/>
                <a:latin typeface="Arial" pitchFamily="34" charset="0"/>
                <a:cs typeface="B Yekan" pitchFamily="2" charset="-78"/>
              </a:rPr>
              <a:t> ،</a:t>
            </a:r>
            <a:endParaRPr kumimoji="0" lang="en-US" sz="1400" b="0" i="0" u="none" strike="noStrike" cap="none" normalizeH="0" baseline="0" dirty="0" smtClean="0">
              <a:ln>
                <a:noFill/>
              </a:ln>
              <a:solidFill>
                <a:schemeClr val="tx1"/>
              </a:solidFill>
              <a:effectLst/>
              <a:latin typeface="Arial" pitchFamily="34" charset="0"/>
              <a:cs typeface="B Yekan" pitchFamily="2" charset="-78"/>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ar-SA" b="0" i="0" u="none" strike="noStrike" cap="none" normalizeH="0" baseline="0" dirty="0" smtClean="0">
                <a:ln>
                  <a:noFill/>
                </a:ln>
                <a:solidFill>
                  <a:schemeClr val="tx1"/>
                </a:solidFill>
                <a:effectLst/>
                <a:latin typeface="Arial" pitchFamily="34" charset="0"/>
                <a:cs typeface="B Yekan" pitchFamily="2" charset="-78"/>
              </a:rPr>
              <a:t>آزادمان کن تااسیر نگردیم</a:t>
            </a:r>
            <a:r>
              <a:rPr kumimoji="0" lang="en-US" b="0" i="0" u="none" strike="noStrike" cap="none" normalizeH="0" baseline="0" dirty="0" smtClean="0">
                <a:ln>
                  <a:noFill/>
                </a:ln>
                <a:solidFill>
                  <a:schemeClr val="tx1"/>
                </a:solidFill>
                <a:effectLst/>
                <a:latin typeface="Arial" pitchFamily="34" charset="0"/>
                <a:cs typeface="B Yekan" pitchFamily="2" charset="-78"/>
              </a:rPr>
              <a:t>.</a:t>
            </a:r>
            <a:endParaRPr kumimoji="0" lang="en-US" sz="1400" b="0" i="0" u="none" strike="noStrike" cap="none" normalizeH="0" baseline="0" dirty="0" smtClean="0">
              <a:ln>
                <a:noFill/>
              </a:ln>
              <a:solidFill>
                <a:schemeClr val="tx1"/>
              </a:solidFill>
              <a:effectLst/>
              <a:latin typeface="Arial" pitchFamily="34" charset="0"/>
              <a:cs typeface="B Yekan" pitchFamily="2" charset="-78"/>
            </a:endParaRPr>
          </a:p>
        </p:txBody>
      </p:sp>
      <p:pic>
        <p:nvPicPr>
          <p:cNvPr id="16" name="Picture 2" descr="http://alaviyoon.persiangig.com/ShahidKazemi.ir/Shahid-Shoshtary.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179544"/>
            <a:ext cx="2819400" cy="1993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xmlns="" val="31271803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41" y="228954"/>
            <a:ext cx="2676215" cy="438581"/>
          </a:xfrm>
        </p:spPr>
        <p:txBody>
          <a:bodyPr/>
          <a:lstStyle/>
          <a:p>
            <a:r>
              <a:rPr lang="fa-IR" sz="3300" dirty="0">
                <a:solidFill>
                  <a:schemeClr val="bg1"/>
                </a:solidFill>
                <a:cs typeface="B Titr" pitchFamily="2" charset="-78"/>
              </a:rPr>
              <a:t>چالش های ما </a:t>
            </a:r>
            <a:endParaRPr lang="en-US" sz="3300" dirty="0">
              <a:solidFill>
                <a:schemeClr val="bg1"/>
              </a:solidFill>
              <a:cs typeface="B Titr"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43053" y="40726"/>
            <a:ext cx="2142530" cy="1526088"/>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82548" y="5953"/>
            <a:ext cx="2143125" cy="1443038"/>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54640" y="0"/>
            <a:ext cx="2007085" cy="133507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482548" y="2739150"/>
            <a:ext cx="2143125" cy="1320222"/>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363468" y="1335070"/>
            <a:ext cx="1989429" cy="1261672"/>
          </a:xfrm>
          <a:prstGeom prst="rect">
            <a:avLst/>
          </a:prstGeom>
        </p:spPr>
      </p:pic>
      <p:sp>
        <p:nvSpPr>
          <p:cNvPr id="19" name="AutoShape 4" descr="http://iranefardalive.com/wp-content/uploads/2013/09/2.jpg"/>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21" name="Picture 2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363468" y="2596742"/>
            <a:ext cx="1989429" cy="1539040"/>
          </a:xfrm>
          <a:prstGeom prst="rect">
            <a:avLst/>
          </a:prstGeom>
        </p:spPr>
      </p:pic>
      <p:pic>
        <p:nvPicPr>
          <p:cNvPr id="22" name="Picture 21"/>
          <p:cNvPicPr>
            <a:picLocks noChangeAspect="1"/>
          </p:cNvPicPr>
          <p:nvPr/>
        </p:nvPicPr>
        <p:blipFill rotWithShape="1">
          <a:blip r:embed="rId8" cstate="print">
            <a:extLst>
              <a:ext uri="{28A0092B-C50C-407E-A947-70E740481C1C}">
                <a14:useLocalDpi xmlns:a14="http://schemas.microsoft.com/office/drawing/2010/main" xmlns="" val="0"/>
              </a:ext>
            </a:extLst>
          </a:blip>
          <a:srcRect b="8533"/>
          <a:stretch/>
        </p:blipFill>
        <p:spPr>
          <a:xfrm>
            <a:off x="4482548" y="1441771"/>
            <a:ext cx="2143125" cy="1365638"/>
          </a:xfrm>
          <a:prstGeom prst="rect">
            <a:avLst/>
          </a:prstGeom>
        </p:spPr>
      </p:pic>
      <p:pic>
        <p:nvPicPr>
          <p:cNvPr id="23" name="Picture 4"/>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482548" y="3857465"/>
            <a:ext cx="2143125" cy="13417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Picture 2" descr="http://movafaghtarin.ir/wp-content/uploads/2013/07/nooshabeh.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363468" y="3880933"/>
            <a:ext cx="1989428" cy="1318315"/>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5-2012-Porsche-Panamera-GTS-jpg_112230.jpg">
            <a:hlinkClick r:id="rId11"/>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4547" y="1117855"/>
            <a:ext cx="2212840" cy="1369637"/>
          </a:xfrm>
          <a:prstGeom prst="rect">
            <a:avLst/>
          </a:prstGeom>
          <a:noFill/>
          <a:extLst>
            <a:ext uri="{909E8E84-426E-40DD-AFC4-6F175D3DCCD1}">
              <a14:hiddenFill xmlns:a14="http://schemas.microsoft.com/office/drawing/2010/main" xmlns="">
                <a:solidFill>
                  <a:srgbClr val="FFFFFF"/>
                </a:solidFill>
              </a14:hiddenFill>
            </a:ext>
          </a:extLst>
        </p:spPr>
      </p:pic>
      <p:pic>
        <p:nvPicPr>
          <p:cNvPr id="24582" name="Picture 6" descr="http://upload7.ir/images/47314151757588817916.jp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64547" y="2452029"/>
            <a:ext cx="2212839" cy="1607344"/>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http://www.shahrdari-rudehen.com/ax/bim.jp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64547" y="3830046"/>
            <a:ext cx="2212840" cy="1313455"/>
          </a:xfrm>
          <a:prstGeom prst="rect">
            <a:avLst/>
          </a:prstGeom>
          <a:noFill/>
          <a:extLst>
            <a:ext uri="{909E8E84-426E-40DD-AFC4-6F175D3DCCD1}">
              <a14:hiddenFill xmlns:a14="http://schemas.microsoft.com/office/drawing/2010/main" xmlns="">
                <a:solidFill>
                  <a:srgbClr val="FFFFFF"/>
                </a:solidFill>
              </a14:hiddenFill>
            </a:ext>
          </a:extLst>
        </p:spPr>
      </p:pic>
      <p:pic>
        <p:nvPicPr>
          <p:cNvPr id="24584" name="Picture 8" descr="http://e-aryana.com/wp-content/uploads/2013/04/marketing-research.jp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6743055" y="3935896"/>
            <a:ext cx="2212840" cy="1207605"/>
          </a:xfrm>
          <a:prstGeom prst="rect">
            <a:avLst/>
          </a:prstGeom>
          <a:noFill/>
          <a:extLst>
            <a:ext uri="{909E8E84-426E-40DD-AFC4-6F175D3DCCD1}">
              <a14:hiddenFill xmlns:a14="http://schemas.microsoft.com/office/drawing/2010/main" xmlns="">
                <a:solidFill>
                  <a:srgbClr val="FFFFFF"/>
                </a:solidFill>
              </a14:hiddenFill>
            </a:ext>
          </a:extLst>
        </p:spPr>
      </p:pic>
      <p:pic>
        <p:nvPicPr>
          <p:cNvPr id="24586" name="Picture 10" descr="http://images.persianblog.ir/322249_qNhoNHyG.jpg"/>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6743053" y="1397079"/>
            <a:ext cx="2142530" cy="1342071"/>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9"/>
          <p:cNvPicPr>
            <a:picLocks noChangeAspect="1"/>
          </p:cNvPicPr>
          <p:nvPr/>
        </p:nvPicPr>
        <p:blipFill rotWithShape="1">
          <a:blip r:embed="rId17" cstate="print">
            <a:extLst>
              <a:ext uri="{28A0092B-C50C-407E-A947-70E740481C1C}">
                <a14:useLocalDpi xmlns:a14="http://schemas.microsoft.com/office/drawing/2010/main" xmlns="" val="0"/>
              </a:ext>
            </a:extLst>
          </a:blip>
          <a:srcRect b="15753"/>
          <a:stretch/>
        </p:blipFill>
        <p:spPr>
          <a:xfrm>
            <a:off x="6743054" y="2596742"/>
            <a:ext cx="2212841" cy="1339154"/>
          </a:xfrm>
          <a:prstGeom prst="rect">
            <a:avLst/>
          </a:prstGeom>
        </p:spPr>
      </p:pic>
    </p:spTree>
    <p:extLst>
      <p:ext uri="{BB962C8B-B14F-4D97-AF65-F5344CB8AC3E}">
        <p14:creationId xmlns:p14="http://schemas.microsoft.com/office/powerpoint/2010/main" xmlns="" val="20447881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76200" y="4663548"/>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1" name="TextBox 20"/>
          <p:cNvSpPr txBox="1"/>
          <p:nvPr/>
        </p:nvSpPr>
        <p:spPr>
          <a:xfrm>
            <a:off x="230055" y="466354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3" name="Rounded Rectangle 2"/>
          <p:cNvSpPr/>
          <p:nvPr/>
        </p:nvSpPr>
        <p:spPr>
          <a:xfrm>
            <a:off x="65809" y="209550"/>
            <a:ext cx="8991600" cy="1981200"/>
          </a:xfrm>
          <a:prstGeom prst="roundRect">
            <a:avLst/>
          </a:prstGeom>
          <a:solidFill>
            <a:srgbClr val="00092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1"/>
            <a:r>
              <a:rPr lang="fa-IR" sz="9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B Koodak" pitchFamily="2" charset="-78"/>
              </a:rPr>
              <a:t>تصادف و نتایج آن</a:t>
            </a:r>
            <a:endParaRPr lang="en-US" sz="9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B Koodak" pitchFamily="2" charset="-78"/>
            </a:endParaRPr>
          </a:p>
        </p:txBody>
      </p:sp>
      <p:sp>
        <p:nvSpPr>
          <p:cNvPr id="5" name="Slide Number Placeholder 1"/>
          <p:cNvSpPr>
            <a:spLocks noGrp="1"/>
          </p:cNvSpPr>
          <p:nvPr>
            <p:ph type="sldNum" sz="quarter" idx="12"/>
          </p:nvPr>
        </p:nvSpPr>
        <p:spPr>
          <a:xfrm>
            <a:off x="6781800" y="4759036"/>
            <a:ext cx="2133600" cy="273844"/>
          </a:xfrm>
        </p:spPr>
        <p:txBody>
          <a:bodyPr/>
          <a:lstStyle/>
          <a:p>
            <a:fld id="{A0D135EB-47A7-464D-B7F5-CBBCB4486062}" type="slidenum">
              <a:rPr lang="en-US" sz="1400" smtClean="0">
                <a:solidFill>
                  <a:srgbClr val="002060"/>
                </a:solidFill>
                <a:latin typeface="Adobe Gothic Std B" pitchFamily="34" charset="-128"/>
                <a:ea typeface="Adobe Gothic Std B" pitchFamily="34" charset="-128"/>
              </a:rPr>
              <a:pPr/>
              <a:t>37</a:t>
            </a:fld>
            <a:endParaRPr lang="en-US" sz="1400" dirty="0">
              <a:solidFill>
                <a:srgbClr val="002060"/>
              </a:solidFill>
              <a:latin typeface="Adobe Gothic Std B" pitchFamily="34" charset="-128"/>
              <a:ea typeface="Adobe Gothic Std B" pitchFamily="34" charset="-128"/>
            </a:endParaRPr>
          </a:p>
        </p:txBody>
      </p:sp>
      <p:pic>
        <p:nvPicPr>
          <p:cNvPr id="55298" name="Picture 2" descr="http://www.mashreghnews.ir/files/fa/news/1390/7/18/100571_169.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96193" y="2470654"/>
            <a:ext cx="3810000" cy="256222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745645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553604" y="133350"/>
            <a:ext cx="4191000" cy="742950"/>
          </a:xfrm>
          <a:prstGeom prst="roundRect">
            <a:avLst>
              <a:gd name="adj" fmla="val 1226"/>
            </a:avLst>
          </a:prstGeom>
          <a:solidFill>
            <a:schemeClr val="accent5">
              <a:lumMod val="75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bg1"/>
                </a:solidFill>
                <a:cs typeface="B Titr" pitchFamily="2" charset="-78"/>
              </a:rPr>
              <a:t>چالش های </a:t>
            </a:r>
            <a:r>
              <a:rPr lang="fa-IR" sz="2800" dirty="0" smtClean="0">
                <a:solidFill>
                  <a:schemeClr val="bg1"/>
                </a:solidFill>
                <a:cs typeface="B Titr" pitchFamily="2" charset="-78"/>
              </a:rPr>
              <a:t>جامعه امروز ما </a:t>
            </a:r>
            <a:endParaRPr lang="en-US" sz="2800" dirty="0"/>
          </a:p>
        </p:txBody>
      </p:sp>
      <p:grpSp>
        <p:nvGrpSpPr>
          <p:cNvPr id="3" name="Group 17"/>
          <p:cNvGrpSpPr/>
          <p:nvPr/>
        </p:nvGrpSpPr>
        <p:grpSpPr>
          <a:xfrm>
            <a:off x="440778" y="959049"/>
            <a:ext cx="8267700" cy="3414169"/>
            <a:chOff x="381000" y="1143000"/>
            <a:chExt cx="8267700" cy="4230757"/>
          </a:xfrm>
          <a:effectLst>
            <a:reflection blurRad="6350" stA="52000" endA="300" endPos="35000" dir="5400000" sy="-100000" algn="bl" rotWithShape="0"/>
          </a:effectLst>
        </p:grpSpPr>
        <p:sp>
          <p:nvSpPr>
            <p:cNvPr id="19" name="Rounded Rectangle 18"/>
            <p:cNvSpPr/>
            <p:nvPr/>
          </p:nvSpPr>
          <p:spPr>
            <a:xfrm>
              <a:off x="381000" y="1143000"/>
              <a:ext cx="2133600" cy="4230757"/>
            </a:xfrm>
            <a:prstGeom prst="roundRect">
              <a:avLst>
                <a:gd name="adj" fmla="val 1226"/>
              </a:avLst>
            </a:prstGeom>
            <a:gradFill>
              <a:gsLst>
                <a:gs pos="0">
                  <a:srgbClr val="3C8FED"/>
                </a:gs>
                <a:gs pos="71000">
                  <a:srgbClr val="8EC9FB"/>
                </a:gs>
              </a:gsLst>
              <a:lin ang="21540000" scaled="0"/>
            </a:gra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26720" y="251206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26720" y="392303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2209800" y="1143000"/>
              <a:ext cx="6438900" cy="4230757"/>
            </a:xfrm>
            <a:prstGeom prst="roundRect">
              <a:avLst>
                <a:gd name="adj" fmla="val 1226"/>
              </a:avLst>
            </a:prstGeom>
            <a:solidFill>
              <a:schemeClr val="bg1"/>
            </a:soli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ed Rectangle 23"/>
          <p:cNvSpPr/>
          <p:nvPr/>
        </p:nvSpPr>
        <p:spPr>
          <a:xfrm>
            <a:off x="6172200" y="4668334"/>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TextBox 24"/>
          <p:cNvSpPr txBox="1"/>
          <p:nvPr/>
        </p:nvSpPr>
        <p:spPr>
          <a:xfrm>
            <a:off x="6452731" y="4680002"/>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2" name="Slide Number Placeholder 1"/>
          <p:cNvSpPr>
            <a:spLocks noGrp="1"/>
          </p:cNvSpPr>
          <p:nvPr>
            <p:ph type="sldNum" sz="quarter" idx="12"/>
          </p:nvPr>
        </p:nvSpPr>
        <p:spPr>
          <a:xfrm>
            <a:off x="8503227" y="4775490"/>
            <a:ext cx="609600" cy="273844"/>
          </a:xfrm>
        </p:spPr>
        <p:txBody>
          <a:bodyPr/>
          <a:lstStyle/>
          <a:p>
            <a:fld id="{A0D135EB-47A7-464D-B7F5-CBBCB4486062}" type="slidenum">
              <a:rPr lang="en-US" sz="1800" smtClean="0">
                <a:solidFill>
                  <a:srgbClr val="002060"/>
                </a:solidFill>
                <a:latin typeface="Adobe Gothic Std B" pitchFamily="34" charset="-128"/>
                <a:ea typeface="Adobe Gothic Std B" pitchFamily="34" charset="-128"/>
              </a:rPr>
              <a:pPr/>
              <a:t>38</a:t>
            </a:fld>
            <a:endParaRPr lang="en-US" sz="1800" dirty="0">
              <a:solidFill>
                <a:srgbClr val="002060"/>
              </a:solidFill>
              <a:latin typeface="Adobe Gothic Std B" pitchFamily="34" charset="-128"/>
              <a:ea typeface="Adobe Gothic Std B" pitchFamily="34" charset="-128"/>
            </a:endParaRPr>
          </a:p>
        </p:txBody>
      </p:sp>
      <p:sp>
        <p:nvSpPr>
          <p:cNvPr id="5" name="Rectangle 4"/>
          <p:cNvSpPr/>
          <p:nvPr/>
        </p:nvSpPr>
        <p:spPr>
          <a:xfrm>
            <a:off x="4611049" y="1079870"/>
            <a:ext cx="195598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dirty="0" smtClean="0">
                <a:ln w="11430"/>
                <a:solidFill>
                  <a:srgbClr val="002060"/>
                </a:solidFill>
                <a:effectLst>
                  <a:outerShdw blurRad="50800" dist="39000" dir="5460000" algn="tl">
                    <a:srgbClr val="000000">
                      <a:alpha val="38000"/>
                    </a:srgbClr>
                  </a:outerShdw>
                </a:effectLst>
                <a:latin typeface="Adobe Arabic" pitchFamily="18" charset="-78"/>
                <a:cs typeface="Adobe Arabic" pitchFamily="18" charset="-78"/>
              </a:rPr>
              <a:t>تصادفات </a:t>
            </a:r>
            <a:endParaRPr lang="en-US" sz="5400" b="1" cap="none" spc="0" dirty="0">
              <a:ln w="11430"/>
              <a:solidFill>
                <a:srgbClr val="002060"/>
              </a:solidFill>
              <a:effectLst>
                <a:outerShdw blurRad="50800" dist="39000" dir="5460000" algn="tl">
                  <a:srgbClr val="000000">
                    <a:alpha val="38000"/>
                  </a:srgbClr>
                </a:outerShdw>
              </a:effectLst>
              <a:latin typeface="Adobe Arabic" pitchFamily="18" charset="-78"/>
              <a:cs typeface="Adobe Arabic" pitchFamily="18" charset="-78"/>
            </a:endParaRPr>
          </a:p>
        </p:txBody>
      </p:sp>
      <p:sp>
        <p:nvSpPr>
          <p:cNvPr id="6" name="Rectangle 5"/>
          <p:cNvSpPr/>
          <p:nvPr/>
        </p:nvSpPr>
        <p:spPr>
          <a:xfrm>
            <a:off x="2391499" y="1733550"/>
            <a:ext cx="6200694" cy="2492990"/>
          </a:xfrm>
          <a:prstGeom prst="rect">
            <a:avLst/>
          </a:prstGeom>
        </p:spPr>
        <p:txBody>
          <a:bodyPr wrap="square">
            <a:spAutoFit/>
          </a:bodyPr>
          <a:lstStyle/>
          <a:p>
            <a:pPr algn="ctr" rtl="1">
              <a:lnSpc>
                <a:spcPct val="150000"/>
              </a:lnSpc>
            </a:pPr>
            <a:r>
              <a:rPr lang="fa-IR" sz="2800" dirty="0" smtClean="0">
                <a:solidFill>
                  <a:srgbClr val="002060"/>
                </a:solidFill>
                <a:cs typeface="B Titr" pitchFamily="2" charset="-78"/>
              </a:rPr>
              <a:t>طی </a:t>
            </a:r>
            <a:r>
              <a:rPr lang="fa-IR" sz="2800" dirty="0" smtClean="0">
                <a:solidFill>
                  <a:srgbClr val="FF0000"/>
                </a:solidFill>
                <a:cs typeface="B Titr" pitchFamily="2" charset="-78"/>
              </a:rPr>
              <a:t>34</a:t>
            </a:r>
            <a:r>
              <a:rPr lang="fa-IR" sz="2800" dirty="0" smtClean="0">
                <a:solidFill>
                  <a:srgbClr val="002060"/>
                </a:solidFill>
                <a:cs typeface="B Titr" pitchFamily="2" charset="-78"/>
              </a:rPr>
              <a:t> سال گذشته حدود </a:t>
            </a:r>
            <a:r>
              <a:rPr lang="fa-IR" sz="2800" dirty="0" smtClean="0">
                <a:solidFill>
                  <a:srgbClr val="FF0000"/>
                </a:solidFill>
                <a:cs typeface="B Titr" pitchFamily="2" charset="-78"/>
              </a:rPr>
              <a:t>800</a:t>
            </a:r>
            <a:r>
              <a:rPr lang="fa-IR" sz="2800" dirty="0" smtClean="0">
                <a:solidFill>
                  <a:srgbClr val="002060"/>
                </a:solidFill>
                <a:cs typeface="B Titr" pitchFamily="2" charset="-78"/>
              </a:rPr>
              <a:t> هزار نفر از هموطنان ما در تصادفان جان باخته اند </a:t>
            </a:r>
          </a:p>
          <a:p>
            <a:pPr algn="ctr">
              <a:lnSpc>
                <a:spcPct val="150000"/>
              </a:lnSpc>
            </a:pPr>
            <a:r>
              <a:rPr lang="fa-IR" sz="2400" dirty="0">
                <a:solidFill>
                  <a:srgbClr val="FF0000"/>
                </a:solidFill>
                <a:cs typeface="B Titr" pitchFamily="2" charset="-78"/>
              </a:rPr>
              <a:t>رقم خسارت‌های مستقیم و غیر مستقیم این تصادفات بیش </a:t>
            </a:r>
            <a:r>
              <a:rPr lang="fa-IR" sz="2400" dirty="0" smtClean="0">
                <a:solidFill>
                  <a:srgbClr val="FF0000"/>
                </a:solidFill>
                <a:cs typeface="B Titr" pitchFamily="2" charset="-78"/>
              </a:rPr>
              <a:t>از </a:t>
            </a:r>
            <a:r>
              <a:rPr lang="fa-IR" sz="2400" dirty="0">
                <a:solidFill>
                  <a:srgbClr val="FF0000"/>
                </a:solidFill>
                <a:cs typeface="B Titr" pitchFamily="2" charset="-78"/>
              </a:rPr>
              <a:t>7 درصد </a:t>
            </a:r>
            <a:r>
              <a:rPr lang="fa-IR" sz="2000" dirty="0" smtClean="0">
                <a:solidFill>
                  <a:srgbClr val="FF0000"/>
                </a:solidFill>
                <a:cs typeface="B Titr" pitchFamily="2" charset="-78"/>
              </a:rPr>
              <a:t>تولید </a:t>
            </a:r>
            <a:r>
              <a:rPr lang="fa-IR" sz="2000" dirty="0">
                <a:solidFill>
                  <a:srgbClr val="FF0000"/>
                </a:solidFill>
                <a:cs typeface="B Titr" pitchFamily="2" charset="-78"/>
              </a:rPr>
              <a:t>ناخالص ملی کشور است.</a:t>
            </a:r>
            <a:endParaRPr lang="fa-IR" sz="2400" dirty="0">
              <a:solidFill>
                <a:srgbClr val="002060"/>
              </a:solidFill>
              <a:cs typeface="B Titr" pitchFamily="2" charset="-78"/>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5717" y="1021335"/>
            <a:ext cx="1744084" cy="1104021"/>
          </a:xfrm>
          <a:prstGeom prst="rect">
            <a:avLst/>
          </a:prstGeom>
        </p:spPr>
      </p:pic>
      <p:pic>
        <p:nvPicPr>
          <p:cNvPr id="6146" name="Picture 2" descr="http://rozshop.net/wp-content/uploads/12005129864_8610240106_L60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497" y="2125356"/>
            <a:ext cx="1723303" cy="1137381"/>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http://multimedia.mehrnews.com/Original/1393/01/06/IMG1117054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6498" y="3253341"/>
            <a:ext cx="1723302" cy="11198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108423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9600" y="1674719"/>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مواد مخدر</a:t>
            </a:r>
            <a:endParaRPr lang="en-US" dirty="0">
              <a:cs typeface="B Titr" pitchFamily="2" charset="-78"/>
            </a:endParaRPr>
          </a:p>
        </p:txBody>
      </p:sp>
      <p:sp>
        <p:nvSpPr>
          <p:cNvPr id="13" name="Rounded Rectangle 12"/>
          <p:cNvSpPr/>
          <p:nvPr/>
        </p:nvSpPr>
        <p:spPr>
          <a:xfrm>
            <a:off x="609600" y="284424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آلودگی هوا </a:t>
            </a:r>
            <a:endParaRPr lang="en-US" dirty="0">
              <a:cs typeface="B Titr" pitchFamily="2" charset="-78"/>
            </a:endParaRPr>
          </a:p>
        </p:txBody>
      </p:sp>
      <p:sp>
        <p:nvSpPr>
          <p:cNvPr id="8" name="TextBox 7"/>
          <p:cNvSpPr txBox="1"/>
          <p:nvPr/>
        </p:nvSpPr>
        <p:spPr>
          <a:xfrm>
            <a:off x="2209800" y="1089958"/>
            <a:ext cx="2350323" cy="707886"/>
          </a:xfrm>
          <a:prstGeom prst="rect">
            <a:avLst/>
          </a:prstGeom>
          <a:noFill/>
        </p:spPr>
        <p:txBody>
          <a:bodyPr wrap="none" rtlCol="0">
            <a:spAutoFit/>
          </a:bodyPr>
          <a:lstStyle/>
          <a:p>
            <a:r>
              <a:rPr lang="en-US" sz="4000" dirty="0" smtClean="0">
                <a:solidFill>
                  <a:srgbClr val="3C8FED"/>
                </a:solidFill>
                <a:latin typeface="Philosopher" pitchFamily="50" charset="0"/>
              </a:rPr>
              <a:t>Heading</a:t>
            </a:r>
            <a:endParaRPr lang="en-US" sz="4000" dirty="0">
              <a:solidFill>
                <a:srgbClr val="3C8FED"/>
              </a:solidFill>
              <a:latin typeface="Philosopher" pitchFamily="50" charset="0"/>
            </a:endParaRPr>
          </a:p>
        </p:txBody>
      </p:sp>
      <p:sp>
        <p:nvSpPr>
          <p:cNvPr id="9" name="TextBox 8"/>
          <p:cNvSpPr txBox="1"/>
          <p:nvPr/>
        </p:nvSpPr>
        <p:spPr>
          <a:xfrm>
            <a:off x="2514602" y="1661458"/>
            <a:ext cx="5486399" cy="2585323"/>
          </a:xfrm>
          <a:prstGeom prst="rect">
            <a:avLst/>
          </a:prstGeom>
          <a:noFill/>
        </p:spPr>
        <p:txBody>
          <a:bodyPr wrap="square" rtlCol="0">
            <a:spAutoFit/>
          </a:bodyPr>
          <a:lstStyle/>
          <a:p>
            <a:r>
              <a:rPr lang="en-US" dirty="0" smtClean="0">
                <a:solidFill>
                  <a:schemeClr val="tx1">
                    <a:lumMod val="85000"/>
                    <a:lumOff val="15000"/>
                  </a:schemeClr>
                </a:solidFill>
              </a:rPr>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en-US" sz="3600" dirty="0">
              <a:solidFill>
                <a:schemeClr val="tx1">
                  <a:lumMod val="85000"/>
                  <a:lumOff val="15000"/>
                </a:schemeClr>
              </a:solidFill>
            </a:endParaRPr>
          </a:p>
        </p:txBody>
      </p:sp>
      <p:sp>
        <p:nvSpPr>
          <p:cNvPr id="18" name="Rounded Rectangle 17"/>
          <p:cNvSpPr/>
          <p:nvPr/>
        </p:nvSpPr>
        <p:spPr>
          <a:xfrm>
            <a:off x="609600" y="1089958"/>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a-IR" sz="1600" dirty="0" smtClean="0">
                <a:cs typeface="B Titr" pitchFamily="2" charset="-78"/>
              </a:rPr>
              <a:t>مهاجرت نخبگان</a:t>
            </a:r>
            <a:endParaRPr lang="en-US" sz="1600" dirty="0">
              <a:cs typeface="B Titr" pitchFamily="2" charset="-78"/>
            </a:endParaRPr>
          </a:p>
        </p:txBody>
      </p:sp>
      <p:sp>
        <p:nvSpPr>
          <p:cNvPr id="2" name="Slide Number Placeholder 1"/>
          <p:cNvSpPr>
            <a:spLocks noGrp="1"/>
          </p:cNvSpPr>
          <p:nvPr>
            <p:ph type="sldNum" sz="quarter" idx="12"/>
          </p:nvPr>
        </p:nvSpPr>
        <p:spPr>
          <a:xfrm>
            <a:off x="6781800" y="4759036"/>
            <a:ext cx="2133600" cy="273844"/>
          </a:xfrm>
        </p:spPr>
        <p:txBody>
          <a:bodyPr/>
          <a:lstStyle/>
          <a:p>
            <a:fld id="{A0D135EB-47A7-464D-B7F5-CBBCB4486062}" type="slidenum">
              <a:rPr lang="en-US" sz="1400" smtClean="0">
                <a:solidFill>
                  <a:srgbClr val="002060"/>
                </a:solidFill>
                <a:latin typeface="Adobe Gothic Std B" pitchFamily="34" charset="-128"/>
                <a:ea typeface="Adobe Gothic Std B" pitchFamily="34" charset="-128"/>
              </a:rPr>
              <a:pPr/>
              <a:t>39</a:t>
            </a:fld>
            <a:endParaRPr lang="en-US" sz="1400" dirty="0">
              <a:solidFill>
                <a:srgbClr val="002060"/>
              </a:solidFill>
              <a:latin typeface="Adobe Gothic Std B" pitchFamily="34" charset="-128"/>
              <a:ea typeface="Adobe Gothic Std B" pitchFamily="34" charset="-128"/>
            </a:endParaRPr>
          </a:p>
        </p:txBody>
      </p:sp>
      <p:sp>
        <p:nvSpPr>
          <p:cNvPr id="19" name="Rounded Rectangle 18"/>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0" name="TextBox 19"/>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16" name="Rounded Rectangle 15"/>
          <p:cNvSpPr/>
          <p:nvPr/>
        </p:nvSpPr>
        <p:spPr>
          <a:xfrm>
            <a:off x="609600" y="2259479"/>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تغذبه ناسالم</a:t>
            </a:r>
            <a:endParaRPr lang="en-US" dirty="0">
              <a:cs typeface="B Titr" pitchFamily="2" charset="-78"/>
            </a:endParaRPr>
          </a:p>
        </p:txBody>
      </p:sp>
      <p:sp>
        <p:nvSpPr>
          <p:cNvPr id="17" name="Rounded Rectangle 16"/>
          <p:cNvSpPr/>
          <p:nvPr/>
        </p:nvSpPr>
        <p:spPr>
          <a:xfrm>
            <a:off x="2057400" y="941733"/>
            <a:ext cx="6487160" cy="3173068"/>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50000"/>
              </a:lnSpc>
            </a:pPr>
            <a:r>
              <a:rPr lang="fa-IR" sz="2800" dirty="0" smtClean="0">
                <a:solidFill>
                  <a:srgbClr val="002060"/>
                </a:solidFill>
                <a:cs typeface="B Titr" pitchFamily="2" charset="-78"/>
              </a:rPr>
              <a:t>از </a:t>
            </a:r>
            <a:r>
              <a:rPr lang="fa-IR" sz="2800" dirty="0">
                <a:solidFill>
                  <a:srgbClr val="002060"/>
                </a:solidFill>
                <a:cs typeface="B Titr" pitchFamily="2" charset="-78"/>
              </a:rPr>
              <a:t>لحاظ محدوده </a:t>
            </a:r>
            <a:r>
              <a:rPr lang="fa-IR" sz="2800" dirty="0" smtClean="0">
                <a:solidFill>
                  <a:srgbClr val="002060"/>
                </a:solidFill>
                <a:cs typeface="B Titr" pitchFamily="2" charset="-78"/>
              </a:rPr>
              <a:t>سنی</a:t>
            </a:r>
          </a:p>
          <a:p>
            <a:pPr algn="ctr" rtl="1">
              <a:lnSpc>
                <a:spcPct val="150000"/>
              </a:lnSpc>
            </a:pPr>
            <a:r>
              <a:rPr lang="fa-IR" dirty="0" smtClean="0">
                <a:solidFill>
                  <a:srgbClr val="FF0000"/>
                </a:solidFill>
                <a:cs typeface="B Koodak" pitchFamily="2" charset="-78"/>
              </a:rPr>
              <a:t> </a:t>
            </a:r>
            <a:r>
              <a:rPr lang="fa-IR" dirty="0">
                <a:solidFill>
                  <a:srgbClr val="FF0000"/>
                </a:solidFill>
                <a:cs typeface="B Koodak" pitchFamily="2" charset="-78"/>
              </a:rPr>
              <a:t>9.3 درصد متوفیات حوادث رانندگی افراد 10 سال و کمتر</a:t>
            </a:r>
            <a:r>
              <a:rPr lang="fa-IR" dirty="0" smtClean="0">
                <a:solidFill>
                  <a:srgbClr val="FF0000"/>
                </a:solidFill>
                <a:cs typeface="B Koodak" pitchFamily="2" charset="-78"/>
              </a:rPr>
              <a:t>،</a:t>
            </a:r>
          </a:p>
          <a:p>
            <a:pPr algn="ctr" rtl="1">
              <a:lnSpc>
                <a:spcPct val="150000"/>
              </a:lnSpc>
            </a:pPr>
            <a:r>
              <a:rPr lang="fa-IR" dirty="0" smtClean="0">
                <a:solidFill>
                  <a:srgbClr val="FF0000"/>
                </a:solidFill>
                <a:cs typeface="B Koodak" pitchFamily="2" charset="-78"/>
              </a:rPr>
              <a:t> </a:t>
            </a:r>
            <a:r>
              <a:rPr lang="fa-IR" dirty="0">
                <a:solidFill>
                  <a:srgbClr val="FF0000"/>
                </a:solidFill>
                <a:cs typeface="B Koodak" pitchFamily="2" charset="-78"/>
              </a:rPr>
              <a:t>5.9 درصد 17-11 </a:t>
            </a:r>
            <a:r>
              <a:rPr lang="fa-IR" dirty="0" smtClean="0">
                <a:solidFill>
                  <a:srgbClr val="FF0000"/>
                </a:solidFill>
                <a:cs typeface="B Koodak" pitchFamily="2" charset="-78"/>
              </a:rPr>
              <a:t>سال </a:t>
            </a:r>
            <a:r>
              <a:rPr lang="fa-IR" dirty="0">
                <a:solidFill>
                  <a:srgbClr val="FF0000"/>
                </a:solidFill>
                <a:cs typeface="B Koodak" pitchFamily="2" charset="-78"/>
              </a:rPr>
              <a:t>،</a:t>
            </a:r>
            <a:endParaRPr lang="fa-IR" dirty="0" smtClean="0">
              <a:solidFill>
                <a:srgbClr val="FF0000"/>
              </a:solidFill>
              <a:cs typeface="B Koodak" pitchFamily="2" charset="-78"/>
            </a:endParaRPr>
          </a:p>
          <a:p>
            <a:pPr algn="ctr" rtl="1">
              <a:lnSpc>
                <a:spcPct val="150000"/>
              </a:lnSpc>
            </a:pPr>
            <a:r>
              <a:rPr lang="fa-IR" dirty="0" smtClean="0">
                <a:solidFill>
                  <a:srgbClr val="FF0000"/>
                </a:solidFill>
                <a:cs typeface="B Koodak" pitchFamily="2" charset="-78"/>
              </a:rPr>
              <a:t>29.1 </a:t>
            </a:r>
            <a:r>
              <a:rPr lang="fa-IR" dirty="0">
                <a:solidFill>
                  <a:srgbClr val="FF0000"/>
                </a:solidFill>
                <a:cs typeface="B Koodak" pitchFamily="2" charset="-78"/>
              </a:rPr>
              <a:t>درصد 29-18 سال</a:t>
            </a:r>
            <a:r>
              <a:rPr lang="fa-IR" dirty="0" smtClean="0">
                <a:solidFill>
                  <a:srgbClr val="FF0000"/>
                </a:solidFill>
                <a:cs typeface="B Koodak" pitchFamily="2" charset="-78"/>
              </a:rPr>
              <a:t>،</a:t>
            </a:r>
          </a:p>
          <a:p>
            <a:pPr algn="ctr" rtl="1">
              <a:lnSpc>
                <a:spcPct val="150000"/>
              </a:lnSpc>
            </a:pPr>
            <a:r>
              <a:rPr lang="fa-IR" dirty="0" smtClean="0">
                <a:solidFill>
                  <a:srgbClr val="FF0000"/>
                </a:solidFill>
                <a:cs typeface="B Koodak" pitchFamily="2" charset="-78"/>
              </a:rPr>
              <a:t> </a:t>
            </a:r>
            <a:r>
              <a:rPr lang="fa-IR" dirty="0">
                <a:solidFill>
                  <a:srgbClr val="FF0000"/>
                </a:solidFill>
                <a:cs typeface="B Koodak" pitchFamily="2" charset="-78"/>
              </a:rPr>
              <a:t>28.1 درصد 49-30 سال </a:t>
            </a:r>
            <a:endParaRPr lang="fa-IR" dirty="0" smtClean="0">
              <a:solidFill>
                <a:srgbClr val="FF0000"/>
              </a:solidFill>
              <a:cs typeface="B Koodak" pitchFamily="2" charset="-78"/>
            </a:endParaRPr>
          </a:p>
          <a:p>
            <a:pPr algn="ctr" rtl="1">
              <a:lnSpc>
                <a:spcPct val="150000"/>
              </a:lnSpc>
            </a:pPr>
            <a:r>
              <a:rPr lang="fa-IR" dirty="0" smtClean="0">
                <a:solidFill>
                  <a:srgbClr val="FF0000"/>
                </a:solidFill>
                <a:cs typeface="B Koodak" pitchFamily="2" charset="-78"/>
              </a:rPr>
              <a:t>و </a:t>
            </a:r>
            <a:r>
              <a:rPr lang="fa-IR" dirty="0">
                <a:solidFill>
                  <a:srgbClr val="FF0000"/>
                </a:solidFill>
                <a:cs typeface="B Koodak" pitchFamily="2" charset="-78"/>
              </a:rPr>
              <a:t>27.2 درصد کشته های تصادفات 50 سال به بالا داشته‌اند.</a:t>
            </a:r>
            <a:br>
              <a:rPr lang="fa-IR" dirty="0">
                <a:solidFill>
                  <a:srgbClr val="FF0000"/>
                </a:solidFill>
                <a:cs typeface="B Koodak" pitchFamily="2" charset="-78"/>
              </a:rPr>
            </a:br>
            <a:endParaRPr lang="en-US" dirty="0">
              <a:solidFill>
                <a:srgbClr val="FF0000"/>
              </a:solidFill>
              <a:cs typeface="B Koodak" pitchFamily="2" charset="-78"/>
            </a:endParaRPr>
          </a:p>
        </p:txBody>
      </p:sp>
      <p:sp>
        <p:nvSpPr>
          <p:cNvPr id="21" name="Rounded Rectangle 20"/>
          <p:cNvSpPr/>
          <p:nvPr/>
        </p:nvSpPr>
        <p:spPr>
          <a:xfrm>
            <a:off x="609600" y="3429000"/>
            <a:ext cx="1447800" cy="571500"/>
          </a:xfrm>
          <a:prstGeom prst="roundRect">
            <a:avLst>
              <a:gd name="adj" fmla="val 9167"/>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تصادفات </a:t>
            </a:r>
            <a:endParaRPr lang="en-US" dirty="0">
              <a:cs typeface="B Titr" pitchFamily="2" charset="-78"/>
            </a:endParaRPr>
          </a:p>
        </p:txBody>
      </p:sp>
      <p:sp>
        <p:nvSpPr>
          <p:cNvPr id="14" name="Rectangle 13"/>
          <p:cNvSpPr/>
          <p:nvPr/>
        </p:nvSpPr>
        <p:spPr>
          <a:xfrm>
            <a:off x="2057400" y="874514"/>
            <a:ext cx="157927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40%</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 xmlns:p14="http://schemas.microsoft.com/office/powerpoint/2010/main" val="2317464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333911"/>
            <a:ext cx="5713424" cy="1323439"/>
          </a:xfrm>
          <a:prstGeom prst="rect">
            <a:avLst/>
          </a:prstGeom>
        </p:spPr>
        <p:txBody>
          <a:bodyPr wrap="none">
            <a:spAutoFit/>
          </a:bodyPr>
          <a:lstStyle/>
          <a:p>
            <a:pPr algn="ctr"/>
            <a:r>
              <a:rPr lang="fa-IR" sz="4000" dirty="0">
                <a:solidFill>
                  <a:schemeClr val="bg1"/>
                </a:solidFill>
                <a:cs typeface="B Titr" pitchFamily="2" charset="-78"/>
              </a:rPr>
              <a:t>اقتصاد و فرهنگ </a:t>
            </a:r>
            <a:endParaRPr lang="fa-IR" sz="4000" dirty="0" smtClean="0">
              <a:solidFill>
                <a:schemeClr val="bg1"/>
              </a:solidFill>
              <a:cs typeface="B Titr" pitchFamily="2" charset="-78"/>
            </a:endParaRPr>
          </a:p>
          <a:p>
            <a:pPr algn="ctr"/>
            <a:r>
              <a:rPr lang="fa-IR" sz="4000" dirty="0" smtClean="0">
                <a:solidFill>
                  <a:schemeClr val="bg1"/>
                </a:solidFill>
                <a:cs typeface="B Titr" pitchFamily="2" charset="-78"/>
              </a:rPr>
              <a:t>با </a:t>
            </a:r>
            <a:r>
              <a:rPr lang="fa-IR" sz="4000" dirty="0">
                <a:solidFill>
                  <a:schemeClr val="bg1"/>
                </a:solidFill>
                <a:cs typeface="B Titr" pitchFamily="2" charset="-78"/>
              </a:rPr>
              <a:t>عزم ملّی و با مدیریّت جهادی</a:t>
            </a:r>
            <a:endParaRPr lang="en-US" sz="4000" dirty="0">
              <a:solidFill>
                <a:schemeClr val="bg1"/>
              </a:solidFill>
              <a:cs typeface="B Titr" pitchFamily="2" charset="-78"/>
            </a:endParaRPr>
          </a:p>
        </p:txBody>
      </p:sp>
      <p:pic>
        <p:nvPicPr>
          <p:cNvPr id="4" name="Picture 2" descr="http://danakhabar.com/files/fa/news/1393/1/11/100901_11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76600" y="1885950"/>
            <a:ext cx="3276600" cy="24583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031407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76200" y="4663548"/>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1" name="TextBox 20"/>
          <p:cNvSpPr txBox="1"/>
          <p:nvPr/>
        </p:nvSpPr>
        <p:spPr>
          <a:xfrm>
            <a:off x="230055" y="466354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3" name="Rounded Rectangle 2"/>
          <p:cNvSpPr/>
          <p:nvPr/>
        </p:nvSpPr>
        <p:spPr>
          <a:xfrm>
            <a:off x="65809" y="209550"/>
            <a:ext cx="8991600" cy="1981200"/>
          </a:xfrm>
          <a:prstGeom prst="roundRect">
            <a:avLst/>
          </a:prstGeom>
          <a:solidFill>
            <a:srgbClr val="00092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1"/>
            <a:r>
              <a:rPr lang="fa-IR" sz="9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B Koodak" pitchFamily="2" charset="-78"/>
              </a:rPr>
              <a:t>اعتیاد و مواد مخدر</a:t>
            </a:r>
            <a:endParaRPr lang="en-US" sz="9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B Koodak" pitchFamily="2" charset="-78"/>
            </a:endParaRPr>
          </a:p>
        </p:txBody>
      </p:sp>
      <p:sp>
        <p:nvSpPr>
          <p:cNvPr id="5" name="Slide Number Placeholder 1"/>
          <p:cNvSpPr>
            <a:spLocks noGrp="1"/>
          </p:cNvSpPr>
          <p:nvPr>
            <p:ph type="sldNum" sz="quarter" idx="12"/>
          </p:nvPr>
        </p:nvSpPr>
        <p:spPr>
          <a:xfrm>
            <a:off x="6781800" y="4759036"/>
            <a:ext cx="2133600" cy="273844"/>
          </a:xfrm>
        </p:spPr>
        <p:txBody>
          <a:bodyPr/>
          <a:lstStyle/>
          <a:p>
            <a:fld id="{A0D135EB-47A7-464D-B7F5-CBBCB4486062}" type="slidenum">
              <a:rPr lang="en-US" sz="1400" smtClean="0">
                <a:solidFill>
                  <a:srgbClr val="002060"/>
                </a:solidFill>
                <a:latin typeface="Adobe Gothic Std B" pitchFamily="34" charset="-128"/>
                <a:ea typeface="Adobe Gothic Std B" pitchFamily="34" charset="-128"/>
              </a:rPr>
              <a:pPr/>
              <a:t>40</a:t>
            </a:fld>
            <a:endParaRPr lang="en-US" sz="1400" dirty="0">
              <a:solidFill>
                <a:srgbClr val="002060"/>
              </a:solidFill>
              <a:latin typeface="Adobe Gothic Std B" pitchFamily="34" charset="-128"/>
              <a:ea typeface="Adobe Gothic Std B" pitchFamily="34" charset="-128"/>
            </a:endParaRPr>
          </a:p>
        </p:txBody>
      </p:sp>
      <p:pic>
        <p:nvPicPr>
          <p:cNvPr id="30722" name="Picture 2" descr="http://upload7.ir/images/3655101908747961299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06169" y="2234368"/>
            <a:ext cx="3910879" cy="245169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281859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09600" y="2259479"/>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تغذبه ناسالم</a:t>
            </a:r>
            <a:endParaRPr lang="en-US" dirty="0">
              <a:cs typeface="B Titr" pitchFamily="2" charset="-78"/>
            </a:endParaRPr>
          </a:p>
        </p:txBody>
      </p:sp>
      <p:sp>
        <p:nvSpPr>
          <p:cNvPr id="13" name="Rounded Rectangle 12"/>
          <p:cNvSpPr/>
          <p:nvPr/>
        </p:nvSpPr>
        <p:spPr>
          <a:xfrm>
            <a:off x="609600" y="284424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آلودگی هوا </a:t>
            </a:r>
            <a:endParaRPr lang="en-US" dirty="0">
              <a:cs typeface="B Titr" pitchFamily="2" charset="-78"/>
            </a:endParaRPr>
          </a:p>
        </p:txBody>
      </p:sp>
      <p:sp>
        <p:nvSpPr>
          <p:cNvPr id="14" name="Rounded Rectangle 13"/>
          <p:cNvSpPr/>
          <p:nvPr/>
        </p:nvSpPr>
        <p:spPr>
          <a:xfrm>
            <a:off x="609600" y="342900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تصادفات </a:t>
            </a:r>
            <a:endParaRPr lang="en-US" dirty="0">
              <a:cs typeface="B Titr" pitchFamily="2" charset="-78"/>
            </a:endParaRPr>
          </a:p>
        </p:txBody>
      </p:sp>
      <p:sp>
        <p:nvSpPr>
          <p:cNvPr id="8" name="TextBox 7"/>
          <p:cNvSpPr txBox="1"/>
          <p:nvPr/>
        </p:nvSpPr>
        <p:spPr>
          <a:xfrm>
            <a:off x="2209800" y="1089958"/>
            <a:ext cx="2350323" cy="707886"/>
          </a:xfrm>
          <a:prstGeom prst="rect">
            <a:avLst/>
          </a:prstGeom>
          <a:noFill/>
        </p:spPr>
        <p:txBody>
          <a:bodyPr wrap="none" rtlCol="0">
            <a:spAutoFit/>
          </a:bodyPr>
          <a:lstStyle/>
          <a:p>
            <a:r>
              <a:rPr lang="en-US" sz="4000" dirty="0" smtClean="0">
                <a:solidFill>
                  <a:srgbClr val="3C8FED"/>
                </a:solidFill>
                <a:latin typeface="Philosopher" pitchFamily="50" charset="0"/>
              </a:rPr>
              <a:t>Heading</a:t>
            </a:r>
            <a:endParaRPr lang="en-US" sz="4000" dirty="0">
              <a:solidFill>
                <a:srgbClr val="3C8FED"/>
              </a:solidFill>
              <a:latin typeface="Philosopher" pitchFamily="50" charset="0"/>
            </a:endParaRPr>
          </a:p>
        </p:txBody>
      </p:sp>
      <p:sp>
        <p:nvSpPr>
          <p:cNvPr id="9" name="TextBox 8"/>
          <p:cNvSpPr txBox="1"/>
          <p:nvPr/>
        </p:nvSpPr>
        <p:spPr>
          <a:xfrm>
            <a:off x="2514602" y="1661458"/>
            <a:ext cx="5486399" cy="2585323"/>
          </a:xfrm>
          <a:prstGeom prst="rect">
            <a:avLst/>
          </a:prstGeom>
          <a:noFill/>
        </p:spPr>
        <p:txBody>
          <a:bodyPr wrap="square" rtlCol="0">
            <a:spAutoFit/>
          </a:bodyPr>
          <a:lstStyle/>
          <a:p>
            <a:r>
              <a:rPr lang="en-US" dirty="0" smtClean="0">
                <a:solidFill>
                  <a:schemeClr val="tx1">
                    <a:lumMod val="85000"/>
                    <a:lumOff val="15000"/>
                  </a:schemeClr>
                </a:solidFill>
              </a:rPr>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en-US" sz="3600" dirty="0">
              <a:solidFill>
                <a:schemeClr val="tx1">
                  <a:lumMod val="85000"/>
                  <a:lumOff val="15000"/>
                </a:schemeClr>
              </a:solidFill>
            </a:endParaRPr>
          </a:p>
        </p:txBody>
      </p:sp>
      <p:sp>
        <p:nvSpPr>
          <p:cNvPr id="18" name="Rounded Rectangle 17"/>
          <p:cNvSpPr/>
          <p:nvPr/>
        </p:nvSpPr>
        <p:spPr>
          <a:xfrm>
            <a:off x="609600" y="1089958"/>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a-IR" sz="1600" dirty="0" smtClean="0">
                <a:cs typeface="B Titr" pitchFamily="2" charset="-78"/>
              </a:rPr>
              <a:t>مهاجرت نخبگان</a:t>
            </a:r>
            <a:endParaRPr lang="en-US" sz="1600" dirty="0">
              <a:cs typeface="B Titr" pitchFamily="2" charset="-78"/>
            </a:endParaRPr>
          </a:p>
        </p:txBody>
      </p:sp>
      <p:sp>
        <p:nvSpPr>
          <p:cNvPr id="2" name="Slide Number Placeholder 1"/>
          <p:cNvSpPr>
            <a:spLocks noGrp="1"/>
          </p:cNvSpPr>
          <p:nvPr>
            <p:ph type="sldNum" sz="quarter" idx="12"/>
          </p:nvPr>
        </p:nvSpPr>
        <p:spPr>
          <a:xfrm>
            <a:off x="6781800" y="4759036"/>
            <a:ext cx="2133600" cy="273844"/>
          </a:xfrm>
        </p:spPr>
        <p:txBody>
          <a:bodyPr/>
          <a:lstStyle/>
          <a:p>
            <a:fld id="{A0D135EB-47A7-464D-B7F5-CBBCB4486062}" type="slidenum">
              <a:rPr lang="en-US" sz="1400" smtClean="0">
                <a:solidFill>
                  <a:srgbClr val="002060"/>
                </a:solidFill>
                <a:latin typeface="Adobe Gothic Std B" pitchFamily="34" charset="-128"/>
                <a:ea typeface="Adobe Gothic Std B" pitchFamily="34" charset="-128"/>
              </a:rPr>
              <a:pPr/>
              <a:t>41</a:t>
            </a:fld>
            <a:endParaRPr lang="en-US" sz="1400" dirty="0">
              <a:solidFill>
                <a:srgbClr val="002060"/>
              </a:solidFill>
              <a:latin typeface="Adobe Gothic Std B" pitchFamily="34" charset="-128"/>
              <a:ea typeface="Adobe Gothic Std B" pitchFamily="34" charset="-128"/>
            </a:endParaRPr>
          </a:p>
        </p:txBody>
      </p:sp>
      <p:sp>
        <p:nvSpPr>
          <p:cNvPr id="19" name="Rounded Rectangle 18"/>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0" name="TextBox 19"/>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15" name="Rounded Rectangle 14"/>
          <p:cNvSpPr/>
          <p:nvPr/>
        </p:nvSpPr>
        <p:spPr>
          <a:xfrm>
            <a:off x="1903608" y="865156"/>
            <a:ext cx="6487160" cy="3173068"/>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609600" y="1674719"/>
            <a:ext cx="1447800" cy="571500"/>
          </a:xfrm>
          <a:prstGeom prst="roundRect">
            <a:avLst>
              <a:gd name="adj" fmla="val 9167"/>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مواد مخدر</a:t>
            </a:r>
            <a:endParaRPr lang="en-US" dirty="0">
              <a:cs typeface="B Titr" pitchFamily="2" charset="-78"/>
            </a:endParaRPr>
          </a:p>
        </p:txBody>
      </p:sp>
      <p:sp>
        <p:nvSpPr>
          <p:cNvPr id="21" name="Rectangle 20"/>
          <p:cNvSpPr/>
          <p:nvPr/>
        </p:nvSpPr>
        <p:spPr>
          <a:xfrm>
            <a:off x="2030897" y="865465"/>
            <a:ext cx="5970104" cy="1869743"/>
          </a:xfrm>
          <a:prstGeom prst="rect">
            <a:avLst/>
          </a:prstGeom>
        </p:spPr>
        <p:txBody>
          <a:bodyPr wrap="square" lIns="68580" tIns="34290" rIns="68580" bIns="34290">
            <a:spAutoFit/>
          </a:bodyPr>
          <a:lstStyle/>
          <a:p>
            <a:pPr algn="ctr" rtl="1">
              <a:lnSpc>
                <a:spcPct val="150000"/>
              </a:lnSpc>
            </a:pPr>
            <a:r>
              <a:rPr lang="fa-IR" sz="3200" dirty="0">
                <a:solidFill>
                  <a:srgbClr val="FF0000"/>
                </a:solidFill>
                <a:cs typeface="B Yekan" pitchFamily="2" charset="-78"/>
              </a:rPr>
              <a:t>58 </a:t>
            </a:r>
            <a:r>
              <a:rPr lang="fa-IR" sz="2400" dirty="0">
                <a:solidFill>
                  <a:srgbClr val="FF0000"/>
                </a:solidFill>
                <a:cs typeface="B Yekan" pitchFamily="2" charset="-78"/>
              </a:rPr>
              <a:t>درصد از معتادان ایران زیر 34 سال سن دارند، یعنی این جنگ نرم با استفاده از ابزار خود، متولدان پس از انقلاب را نشانه گرفته </a:t>
            </a:r>
            <a:r>
              <a:rPr lang="fa-IR" sz="2400" dirty="0" smtClean="0">
                <a:solidFill>
                  <a:srgbClr val="FF0000"/>
                </a:solidFill>
                <a:cs typeface="B Yekan" pitchFamily="2" charset="-78"/>
              </a:rPr>
              <a:t>است.</a:t>
            </a:r>
          </a:p>
        </p:txBody>
      </p:sp>
      <p:pic>
        <p:nvPicPr>
          <p:cNvPr id="2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6682" y="120254"/>
            <a:ext cx="1761814" cy="5685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686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12670" y="2954119"/>
            <a:ext cx="2857500" cy="2047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019228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09600" y="2259479"/>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تغذبه ناسالم</a:t>
            </a:r>
            <a:endParaRPr lang="en-US" dirty="0">
              <a:cs typeface="B Titr" pitchFamily="2" charset="-78"/>
            </a:endParaRPr>
          </a:p>
        </p:txBody>
      </p:sp>
      <p:sp>
        <p:nvSpPr>
          <p:cNvPr id="13" name="Rounded Rectangle 12"/>
          <p:cNvSpPr/>
          <p:nvPr/>
        </p:nvSpPr>
        <p:spPr>
          <a:xfrm>
            <a:off x="609600" y="284424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آلودگی هوا </a:t>
            </a:r>
            <a:endParaRPr lang="en-US" dirty="0">
              <a:cs typeface="B Titr" pitchFamily="2" charset="-78"/>
            </a:endParaRPr>
          </a:p>
        </p:txBody>
      </p:sp>
      <p:sp>
        <p:nvSpPr>
          <p:cNvPr id="14" name="Rounded Rectangle 13"/>
          <p:cNvSpPr/>
          <p:nvPr/>
        </p:nvSpPr>
        <p:spPr>
          <a:xfrm>
            <a:off x="609600" y="342900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تصادفات </a:t>
            </a:r>
            <a:endParaRPr lang="en-US" dirty="0">
              <a:cs typeface="B Titr" pitchFamily="2" charset="-78"/>
            </a:endParaRPr>
          </a:p>
        </p:txBody>
      </p:sp>
      <p:sp>
        <p:nvSpPr>
          <p:cNvPr id="8" name="TextBox 7"/>
          <p:cNvSpPr txBox="1"/>
          <p:nvPr/>
        </p:nvSpPr>
        <p:spPr>
          <a:xfrm>
            <a:off x="2209800" y="1089958"/>
            <a:ext cx="2350323" cy="707886"/>
          </a:xfrm>
          <a:prstGeom prst="rect">
            <a:avLst/>
          </a:prstGeom>
          <a:noFill/>
        </p:spPr>
        <p:txBody>
          <a:bodyPr wrap="none" rtlCol="0">
            <a:spAutoFit/>
          </a:bodyPr>
          <a:lstStyle/>
          <a:p>
            <a:r>
              <a:rPr lang="en-US" sz="4000" dirty="0" smtClean="0">
                <a:solidFill>
                  <a:srgbClr val="3C8FED"/>
                </a:solidFill>
                <a:latin typeface="Philosopher" pitchFamily="50" charset="0"/>
              </a:rPr>
              <a:t>Heading</a:t>
            </a:r>
            <a:endParaRPr lang="en-US" sz="4000" dirty="0">
              <a:solidFill>
                <a:srgbClr val="3C8FED"/>
              </a:solidFill>
              <a:latin typeface="Philosopher" pitchFamily="50" charset="0"/>
            </a:endParaRPr>
          </a:p>
        </p:txBody>
      </p:sp>
      <p:sp>
        <p:nvSpPr>
          <p:cNvPr id="9" name="TextBox 8"/>
          <p:cNvSpPr txBox="1"/>
          <p:nvPr/>
        </p:nvSpPr>
        <p:spPr>
          <a:xfrm>
            <a:off x="2514602" y="1661458"/>
            <a:ext cx="5486399" cy="2585323"/>
          </a:xfrm>
          <a:prstGeom prst="rect">
            <a:avLst/>
          </a:prstGeom>
          <a:noFill/>
        </p:spPr>
        <p:txBody>
          <a:bodyPr wrap="square" rtlCol="0">
            <a:spAutoFit/>
          </a:bodyPr>
          <a:lstStyle/>
          <a:p>
            <a:r>
              <a:rPr lang="en-US" dirty="0" smtClean="0">
                <a:solidFill>
                  <a:schemeClr val="tx1">
                    <a:lumMod val="85000"/>
                    <a:lumOff val="15000"/>
                  </a:schemeClr>
                </a:solidFill>
              </a:rPr>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en-US" sz="3600" dirty="0">
              <a:solidFill>
                <a:schemeClr val="tx1">
                  <a:lumMod val="85000"/>
                  <a:lumOff val="15000"/>
                </a:schemeClr>
              </a:solidFill>
            </a:endParaRPr>
          </a:p>
        </p:txBody>
      </p:sp>
      <p:sp>
        <p:nvSpPr>
          <p:cNvPr id="18" name="Rounded Rectangle 17"/>
          <p:cNvSpPr/>
          <p:nvPr/>
        </p:nvSpPr>
        <p:spPr>
          <a:xfrm>
            <a:off x="609600" y="1089958"/>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a-IR" sz="1600" dirty="0" smtClean="0">
                <a:cs typeface="B Titr" pitchFamily="2" charset="-78"/>
              </a:rPr>
              <a:t>مهاجرت نخبگان</a:t>
            </a:r>
            <a:endParaRPr lang="en-US" sz="1600" dirty="0">
              <a:cs typeface="B Titr" pitchFamily="2" charset="-78"/>
            </a:endParaRPr>
          </a:p>
        </p:txBody>
      </p:sp>
      <p:sp>
        <p:nvSpPr>
          <p:cNvPr id="2" name="Slide Number Placeholder 1"/>
          <p:cNvSpPr>
            <a:spLocks noGrp="1"/>
          </p:cNvSpPr>
          <p:nvPr>
            <p:ph type="sldNum" sz="quarter" idx="12"/>
          </p:nvPr>
        </p:nvSpPr>
        <p:spPr>
          <a:xfrm>
            <a:off x="6781800" y="4759036"/>
            <a:ext cx="2133600" cy="273844"/>
          </a:xfrm>
        </p:spPr>
        <p:txBody>
          <a:bodyPr/>
          <a:lstStyle/>
          <a:p>
            <a:fld id="{A0D135EB-47A7-464D-B7F5-CBBCB4486062}" type="slidenum">
              <a:rPr lang="en-US" sz="1400" smtClean="0">
                <a:solidFill>
                  <a:srgbClr val="002060"/>
                </a:solidFill>
                <a:latin typeface="Adobe Gothic Std B" pitchFamily="34" charset="-128"/>
                <a:ea typeface="Adobe Gothic Std B" pitchFamily="34" charset="-128"/>
              </a:rPr>
              <a:pPr/>
              <a:t>42</a:t>
            </a:fld>
            <a:endParaRPr lang="en-US" sz="1400" dirty="0">
              <a:solidFill>
                <a:srgbClr val="002060"/>
              </a:solidFill>
              <a:latin typeface="Adobe Gothic Std B" pitchFamily="34" charset="-128"/>
              <a:ea typeface="Adobe Gothic Std B" pitchFamily="34" charset="-128"/>
            </a:endParaRPr>
          </a:p>
        </p:txBody>
      </p:sp>
      <p:sp>
        <p:nvSpPr>
          <p:cNvPr id="19" name="Rounded Rectangle 18"/>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0" name="TextBox 19"/>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15" name="Rounded Rectangle 14"/>
          <p:cNvSpPr/>
          <p:nvPr/>
        </p:nvSpPr>
        <p:spPr>
          <a:xfrm>
            <a:off x="2057400" y="941733"/>
            <a:ext cx="6487160" cy="3173068"/>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609600" y="1674719"/>
            <a:ext cx="1447800" cy="571500"/>
          </a:xfrm>
          <a:prstGeom prst="roundRect">
            <a:avLst>
              <a:gd name="adj" fmla="val 9167"/>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مواد مخدر</a:t>
            </a:r>
            <a:endParaRPr lang="en-US" dirty="0">
              <a:cs typeface="B Titr" pitchFamily="2" charset="-78"/>
            </a:endParaRPr>
          </a:p>
        </p:txBody>
      </p:sp>
      <p:sp>
        <p:nvSpPr>
          <p:cNvPr id="17" name="Rectangle 16"/>
          <p:cNvSpPr/>
          <p:nvPr/>
        </p:nvSpPr>
        <p:spPr>
          <a:xfrm>
            <a:off x="2084055" y="1125609"/>
            <a:ext cx="6064255" cy="3185487"/>
          </a:xfrm>
          <a:prstGeom prst="rect">
            <a:avLst/>
          </a:prstGeom>
        </p:spPr>
        <p:txBody>
          <a:bodyPr wrap="square" lIns="68580" tIns="34290" rIns="68580" bIns="34290">
            <a:spAutoFit/>
          </a:bodyPr>
          <a:lstStyle/>
          <a:p>
            <a:pPr algn="ctr">
              <a:lnSpc>
                <a:spcPct val="150000"/>
              </a:lnSpc>
            </a:pPr>
            <a:r>
              <a:rPr lang="fa-IR" b="1" dirty="0">
                <a:solidFill>
                  <a:srgbClr val="FF0000"/>
                </a:solidFill>
                <a:cs typeface="B Yekan" pitchFamily="2" charset="-78"/>
              </a:rPr>
              <a:t>معاون فرهنگی و پیشگیری ستاد مبارزه با مواد مخدر از کاهش سن اعتیاد </a:t>
            </a:r>
            <a:r>
              <a:rPr lang="fa-IR" b="1" dirty="0">
                <a:solidFill>
                  <a:srgbClr val="002060"/>
                </a:solidFill>
                <a:cs typeface="B Yekan" pitchFamily="2" charset="-78"/>
              </a:rPr>
              <a:t>از 23 سال به 15 سال </a:t>
            </a:r>
            <a:r>
              <a:rPr lang="fa-IR" b="1" dirty="0">
                <a:solidFill>
                  <a:srgbClr val="FF0000"/>
                </a:solidFill>
                <a:cs typeface="B Yekan" pitchFamily="2" charset="-78"/>
              </a:rPr>
              <a:t>خبر داد و گفت: بر اساس تحقیقات انجام شده سن اعتیاد از 23 سال به 15 سال کاهش یافته و همچنین 92 درصد مردم آسیب های اجتماعی مواد مخدر را به عنوان مهمترین اولویت تهدیدات اجتماعی ذکر کرده اند. </a:t>
            </a:r>
            <a:br>
              <a:rPr lang="fa-IR" b="1" dirty="0">
                <a:solidFill>
                  <a:srgbClr val="FF0000"/>
                </a:solidFill>
                <a:cs typeface="B Yekan" pitchFamily="2" charset="-78"/>
              </a:rPr>
            </a:br>
            <a:r>
              <a:rPr lang="fa-IR" sz="1500" b="1" dirty="0">
                <a:solidFill>
                  <a:srgbClr val="FF0000"/>
                </a:solidFill>
                <a:cs typeface="B Yekan" pitchFamily="2" charset="-78"/>
              </a:rPr>
              <a:t/>
            </a:r>
            <a:br>
              <a:rPr lang="fa-IR" sz="1500" b="1" dirty="0">
                <a:solidFill>
                  <a:srgbClr val="FF0000"/>
                </a:solidFill>
                <a:cs typeface="B Yekan" pitchFamily="2" charset="-78"/>
              </a:rPr>
            </a:br>
            <a:r>
              <a:rPr lang="fa-IR" sz="1500" b="1" dirty="0" smtClean="0">
                <a:solidFill>
                  <a:srgbClr val="002060"/>
                </a:solidFill>
                <a:cs typeface="B Yekan" pitchFamily="2" charset="-78"/>
              </a:rPr>
              <a:t>.</a:t>
            </a:r>
            <a:r>
              <a:rPr lang="fa-IR" sz="1500" b="1" dirty="0">
                <a:solidFill>
                  <a:srgbClr val="002060"/>
                </a:solidFill>
                <a:cs typeface="B Yekan" pitchFamily="2" charset="-78"/>
              </a:rPr>
              <a:t> </a:t>
            </a:r>
            <a:br>
              <a:rPr lang="fa-IR" sz="1500" b="1" dirty="0">
                <a:solidFill>
                  <a:srgbClr val="002060"/>
                </a:solidFill>
                <a:cs typeface="B Yekan" pitchFamily="2" charset="-78"/>
              </a:rPr>
            </a:br>
            <a:endParaRPr lang="en-US" sz="1500" b="1" dirty="0">
              <a:solidFill>
                <a:srgbClr val="002060"/>
              </a:solidFill>
              <a:cs typeface="B Yekan" pitchFamily="2" charset="-78"/>
            </a:endParaRPr>
          </a:p>
        </p:txBody>
      </p:sp>
      <p:pic>
        <p:nvPicPr>
          <p:cNvPr id="2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8707" y="57150"/>
            <a:ext cx="2425895" cy="671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2" name="Title 1"/>
          <p:cNvSpPr txBox="1">
            <a:spLocks/>
          </p:cNvSpPr>
          <p:nvPr/>
        </p:nvSpPr>
        <p:spPr>
          <a:xfrm>
            <a:off x="3730336" y="196912"/>
            <a:ext cx="5129420" cy="4385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fa-IR" sz="2000" dirty="0" smtClean="0">
                <a:solidFill>
                  <a:schemeClr val="bg1"/>
                </a:solidFill>
                <a:cs typeface="B Titr" pitchFamily="2" charset="-78"/>
              </a:rPr>
              <a:t>میزان مصرف مواد مخدر و روانگردان در بین نوجوانان، جوانان، زنان و دانشجویان</a:t>
            </a:r>
            <a:endParaRPr lang="en-US" sz="2000" dirty="0">
              <a:solidFill>
                <a:schemeClr val="bg1"/>
              </a:solidFill>
              <a:cs typeface="B Titr" pitchFamily="2" charset="-78"/>
            </a:endParaRPr>
          </a:p>
        </p:txBody>
      </p:sp>
      <p:pic>
        <p:nvPicPr>
          <p:cNvPr id="23" name="Picture 22"/>
          <p:cNvPicPr>
            <a:picLocks noChangeAspect="1"/>
          </p:cNvPicPr>
          <p:nvPr/>
        </p:nvPicPr>
        <p:blipFill rotWithShape="1">
          <a:blip r:embed="rId3" cstate="print">
            <a:extLst>
              <a:ext uri="{28A0092B-C50C-407E-A947-70E740481C1C}">
                <a14:useLocalDpi xmlns="" xmlns:a14="http://schemas.microsoft.com/office/drawing/2010/main" val="0"/>
              </a:ext>
            </a:extLst>
          </a:blip>
          <a:srcRect b="7409"/>
          <a:stretch/>
        </p:blipFill>
        <p:spPr>
          <a:xfrm>
            <a:off x="3384961" y="3589673"/>
            <a:ext cx="3396839" cy="1553827"/>
          </a:xfrm>
          <a:prstGeom prst="rect">
            <a:avLst/>
          </a:prstGeom>
        </p:spPr>
      </p:pic>
    </p:spTree>
    <p:extLst>
      <p:ext uri="{BB962C8B-B14F-4D97-AF65-F5344CB8AC3E}">
        <p14:creationId xmlns="" xmlns:p14="http://schemas.microsoft.com/office/powerpoint/2010/main" val="1485840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09600" y="2259479"/>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تغذبه ناسالم</a:t>
            </a:r>
            <a:endParaRPr lang="en-US" dirty="0">
              <a:cs typeface="B Titr" pitchFamily="2" charset="-78"/>
            </a:endParaRPr>
          </a:p>
        </p:txBody>
      </p:sp>
      <p:sp>
        <p:nvSpPr>
          <p:cNvPr id="13" name="Rounded Rectangle 12"/>
          <p:cNvSpPr/>
          <p:nvPr/>
        </p:nvSpPr>
        <p:spPr>
          <a:xfrm>
            <a:off x="609600" y="284424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آلودگی هوا </a:t>
            </a:r>
            <a:endParaRPr lang="en-US" dirty="0">
              <a:cs typeface="B Titr" pitchFamily="2" charset="-78"/>
            </a:endParaRPr>
          </a:p>
        </p:txBody>
      </p:sp>
      <p:sp>
        <p:nvSpPr>
          <p:cNvPr id="14" name="Rounded Rectangle 13"/>
          <p:cNvSpPr/>
          <p:nvPr/>
        </p:nvSpPr>
        <p:spPr>
          <a:xfrm>
            <a:off x="609600" y="342900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تصادفات </a:t>
            </a:r>
            <a:endParaRPr lang="en-US" dirty="0">
              <a:cs typeface="B Titr" pitchFamily="2" charset="-78"/>
            </a:endParaRPr>
          </a:p>
        </p:txBody>
      </p:sp>
      <p:sp>
        <p:nvSpPr>
          <p:cNvPr id="8" name="TextBox 7"/>
          <p:cNvSpPr txBox="1"/>
          <p:nvPr/>
        </p:nvSpPr>
        <p:spPr>
          <a:xfrm>
            <a:off x="2209800" y="1089958"/>
            <a:ext cx="2350323" cy="707886"/>
          </a:xfrm>
          <a:prstGeom prst="rect">
            <a:avLst/>
          </a:prstGeom>
          <a:noFill/>
        </p:spPr>
        <p:txBody>
          <a:bodyPr wrap="none" rtlCol="0">
            <a:spAutoFit/>
          </a:bodyPr>
          <a:lstStyle/>
          <a:p>
            <a:r>
              <a:rPr lang="en-US" sz="4000" dirty="0" smtClean="0">
                <a:solidFill>
                  <a:srgbClr val="3C8FED"/>
                </a:solidFill>
                <a:latin typeface="Philosopher" pitchFamily="50" charset="0"/>
              </a:rPr>
              <a:t>Heading</a:t>
            </a:r>
            <a:endParaRPr lang="en-US" sz="4000" dirty="0">
              <a:solidFill>
                <a:srgbClr val="3C8FED"/>
              </a:solidFill>
              <a:latin typeface="Philosopher" pitchFamily="50" charset="0"/>
            </a:endParaRPr>
          </a:p>
        </p:txBody>
      </p:sp>
      <p:sp>
        <p:nvSpPr>
          <p:cNvPr id="9" name="TextBox 8"/>
          <p:cNvSpPr txBox="1"/>
          <p:nvPr/>
        </p:nvSpPr>
        <p:spPr>
          <a:xfrm>
            <a:off x="2514602" y="1661458"/>
            <a:ext cx="5486399" cy="2585323"/>
          </a:xfrm>
          <a:prstGeom prst="rect">
            <a:avLst/>
          </a:prstGeom>
          <a:noFill/>
        </p:spPr>
        <p:txBody>
          <a:bodyPr wrap="square" rtlCol="0">
            <a:spAutoFit/>
          </a:bodyPr>
          <a:lstStyle/>
          <a:p>
            <a:r>
              <a:rPr lang="en-US" dirty="0" smtClean="0">
                <a:solidFill>
                  <a:schemeClr val="tx1">
                    <a:lumMod val="85000"/>
                    <a:lumOff val="15000"/>
                  </a:schemeClr>
                </a:solidFill>
              </a:rPr>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en-US" sz="3600" dirty="0">
              <a:solidFill>
                <a:schemeClr val="tx1">
                  <a:lumMod val="85000"/>
                  <a:lumOff val="15000"/>
                </a:schemeClr>
              </a:solidFill>
            </a:endParaRPr>
          </a:p>
        </p:txBody>
      </p:sp>
      <p:sp>
        <p:nvSpPr>
          <p:cNvPr id="18" name="Rounded Rectangle 17"/>
          <p:cNvSpPr/>
          <p:nvPr/>
        </p:nvSpPr>
        <p:spPr>
          <a:xfrm>
            <a:off x="609600" y="1089958"/>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a-IR" sz="1600" dirty="0" smtClean="0">
                <a:cs typeface="B Titr" pitchFamily="2" charset="-78"/>
              </a:rPr>
              <a:t>مهاجرت نخبگان</a:t>
            </a:r>
            <a:endParaRPr lang="en-US" sz="1600" dirty="0">
              <a:cs typeface="B Titr" pitchFamily="2" charset="-78"/>
            </a:endParaRPr>
          </a:p>
        </p:txBody>
      </p:sp>
      <p:sp>
        <p:nvSpPr>
          <p:cNvPr id="2" name="Slide Number Placeholder 1"/>
          <p:cNvSpPr>
            <a:spLocks noGrp="1"/>
          </p:cNvSpPr>
          <p:nvPr>
            <p:ph type="sldNum" sz="quarter" idx="12"/>
          </p:nvPr>
        </p:nvSpPr>
        <p:spPr>
          <a:xfrm>
            <a:off x="6781800" y="4759036"/>
            <a:ext cx="2133600" cy="273844"/>
          </a:xfrm>
        </p:spPr>
        <p:txBody>
          <a:bodyPr/>
          <a:lstStyle/>
          <a:p>
            <a:fld id="{A0D135EB-47A7-464D-B7F5-CBBCB4486062}" type="slidenum">
              <a:rPr lang="en-US" sz="1400" smtClean="0">
                <a:solidFill>
                  <a:srgbClr val="002060"/>
                </a:solidFill>
                <a:latin typeface="Adobe Gothic Std B" pitchFamily="34" charset="-128"/>
                <a:ea typeface="Adobe Gothic Std B" pitchFamily="34" charset="-128"/>
              </a:rPr>
              <a:pPr/>
              <a:t>43</a:t>
            </a:fld>
            <a:endParaRPr lang="en-US" sz="1400" dirty="0">
              <a:solidFill>
                <a:srgbClr val="002060"/>
              </a:solidFill>
              <a:latin typeface="Adobe Gothic Std B" pitchFamily="34" charset="-128"/>
              <a:ea typeface="Adobe Gothic Std B" pitchFamily="34" charset="-128"/>
            </a:endParaRPr>
          </a:p>
        </p:txBody>
      </p:sp>
      <p:sp>
        <p:nvSpPr>
          <p:cNvPr id="19" name="Rounded Rectangle 18"/>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0" name="TextBox 19"/>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15" name="Rounded Rectangle 14"/>
          <p:cNvSpPr/>
          <p:nvPr/>
        </p:nvSpPr>
        <p:spPr>
          <a:xfrm>
            <a:off x="2057400" y="941733"/>
            <a:ext cx="6487160" cy="3173068"/>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a-IR" sz="2000" dirty="0">
                <a:solidFill>
                  <a:srgbClr val="002060"/>
                </a:solidFill>
                <a:cs typeface="B Yekan" pitchFamily="2" charset="-78"/>
              </a:rPr>
              <a:t>هركیلو مواد مخدر صنعتی بین 165 تا 172 میلیون تومان خرید و فروش می‌شده </a:t>
            </a:r>
            <a:r>
              <a:rPr lang="fa-IR" sz="2000" dirty="0" smtClean="0">
                <a:solidFill>
                  <a:srgbClr val="002060"/>
                </a:solidFill>
                <a:cs typeface="B Yekan" pitchFamily="2" charset="-78"/>
              </a:rPr>
              <a:t>و در </a:t>
            </a:r>
            <a:r>
              <a:rPr lang="fa-IR" sz="2000" dirty="0">
                <a:solidFill>
                  <a:srgbClr val="002060"/>
                </a:solidFill>
                <a:cs typeface="B Yekan" pitchFamily="2" charset="-78"/>
              </a:rPr>
              <a:t>حالی كه اكنون بررسی آمارهای قوه قضائیه از تاریخ یك اسفند سال 89 تا اواخر شهریور سال 90 در یك دوره هفت ماهه نشان می‌دهد قیمت هركیلو مواد مخدر صنعتی مانند شیشه به حدود 17میلیون تومان كاهش یافته </a:t>
            </a:r>
            <a:r>
              <a:rPr lang="fa-IR" sz="2000" dirty="0" smtClean="0">
                <a:solidFill>
                  <a:srgbClr val="002060"/>
                </a:solidFill>
                <a:cs typeface="B Yekan" pitchFamily="2" charset="-78"/>
              </a:rPr>
              <a:t>است</a:t>
            </a:r>
          </a:p>
          <a:p>
            <a:pPr algn="ctr">
              <a:lnSpc>
                <a:spcPct val="150000"/>
              </a:lnSpc>
            </a:pPr>
            <a:endParaRPr lang="fa-IR" dirty="0">
              <a:solidFill>
                <a:srgbClr val="002060"/>
              </a:solidFill>
              <a:cs typeface="B Yekan" pitchFamily="2" charset="-78"/>
            </a:endParaRPr>
          </a:p>
          <a:p>
            <a:pPr algn="ctr">
              <a:lnSpc>
                <a:spcPct val="150000"/>
              </a:lnSpc>
            </a:pPr>
            <a:endParaRPr lang="en-US" dirty="0">
              <a:solidFill>
                <a:srgbClr val="002060"/>
              </a:solidFill>
              <a:cs typeface="B Yekan" pitchFamily="2" charset="-78"/>
            </a:endParaRPr>
          </a:p>
        </p:txBody>
      </p:sp>
      <p:sp>
        <p:nvSpPr>
          <p:cNvPr id="16" name="Rounded Rectangle 15"/>
          <p:cNvSpPr/>
          <p:nvPr/>
        </p:nvSpPr>
        <p:spPr>
          <a:xfrm>
            <a:off x="609600" y="1674719"/>
            <a:ext cx="1447800" cy="571500"/>
          </a:xfrm>
          <a:prstGeom prst="roundRect">
            <a:avLst>
              <a:gd name="adj" fmla="val 9167"/>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مواد مخدر</a:t>
            </a:r>
            <a:endParaRPr lang="en-US" dirty="0">
              <a:cs typeface="B Titr" pitchFamily="2" charset="-78"/>
            </a:endParaRPr>
          </a:p>
        </p:txBody>
      </p:sp>
      <p:pic>
        <p:nvPicPr>
          <p:cNvPr id="17" name="Picture 2" descr="http://upload.iranvij.ir/images/8ttt0kyz89wpdwgrtsk.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44130" y="3415740"/>
            <a:ext cx="3542469" cy="172776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85840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09600" y="2259479"/>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تغذبه ناسالم</a:t>
            </a:r>
            <a:endParaRPr lang="en-US" dirty="0">
              <a:cs typeface="B Titr" pitchFamily="2" charset="-78"/>
            </a:endParaRPr>
          </a:p>
        </p:txBody>
      </p:sp>
      <p:sp>
        <p:nvSpPr>
          <p:cNvPr id="13" name="Rounded Rectangle 12"/>
          <p:cNvSpPr/>
          <p:nvPr/>
        </p:nvSpPr>
        <p:spPr>
          <a:xfrm>
            <a:off x="609600" y="284424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آلودگی هوا </a:t>
            </a:r>
            <a:endParaRPr lang="en-US" dirty="0">
              <a:cs typeface="B Titr" pitchFamily="2" charset="-78"/>
            </a:endParaRPr>
          </a:p>
        </p:txBody>
      </p:sp>
      <p:sp>
        <p:nvSpPr>
          <p:cNvPr id="14" name="Rounded Rectangle 13"/>
          <p:cNvSpPr/>
          <p:nvPr/>
        </p:nvSpPr>
        <p:spPr>
          <a:xfrm>
            <a:off x="609600" y="342900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تصادفات </a:t>
            </a:r>
            <a:endParaRPr lang="en-US" dirty="0">
              <a:cs typeface="B Titr" pitchFamily="2" charset="-78"/>
            </a:endParaRPr>
          </a:p>
        </p:txBody>
      </p:sp>
      <p:sp>
        <p:nvSpPr>
          <p:cNvPr id="8" name="TextBox 7"/>
          <p:cNvSpPr txBox="1"/>
          <p:nvPr/>
        </p:nvSpPr>
        <p:spPr>
          <a:xfrm>
            <a:off x="2209800" y="1089958"/>
            <a:ext cx="2350323" cy="707886"/>
          </a:xfrm>
          <a:prstGeom prst="rect">
            <a:avLst/>
          </a:prstGeom>
          <a:noFill/>
        </p:spPr>
        <p:txBody>
          <a:bodyPr wrap="none" rtlCol="0">
            <a:spAutoFit/>
          </a:bodyPr>
          <a:lstStyle/>
          <a:p>
            <a:r>
              <a:rPr lang="en-US" sz="4000" dirty="0" smtClean="0">
                <a:solidFill>
                  <a:srgbClr val="3C8FED"/>
                </a:solidFill>
                <a:latin typeface="Philosopher" pitchFamily="50" charset="0"/>
              </a:rPr>
              <a:t>Heading</a:t>
            </a:r>
            <a:endParaRPr lang="en-US" sz="4000" dirty="0">
              <a:solidFill>
                <a:srgbClr val="3C8FED"/>
              </a:solidFill>
              <a:latin typeface="Philosopher" pitchFamily="50" charset="0"/>
            </a:endParaRPr>
          </a:p>
        </p:txBody>
      </p:sp>
      <p:sp>
        <p:nvSpPr>
          <p:cNvPr id="9" name="TextBox 8"/>
          <p:cNvSpPr txBox="1"/>
          <p:nvPr/>
        </p:nvSpPr>
        <p:spPr>
          <a:xfrm>
            <a:off x="2514602" y="1661458"/>
            <a:ext cx="5486399" cy="2585323"/>
          </a:xfrm>
          <a:prstGeom prst="rect">
            <a:avLst/>
          </a:prstGeom>
          <a:noFill/>
        </p:spPr>
        <p:txBody>
          <a:bodyPr wrap="square" rtlCol="0">
            <a:spAutoFit/>
          </a:bodyPr>
          <a:lstStyle/>
          <a:p>
            <a:r>
              <a:rPr lang="en-US" dirty="0" smtClean="0">
                <a:solidFill>
                  <a:schemeClr val="tx1">
                    <a:lumMod val="85000"/>
                    <a:lumOff val="15000"/>
                  </a:schemeClr>
                </a:solidFill>
              </a:rPr>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en-US" sz="3600" dirty="0">
              <a:solidFill>
                <a:schemeClr val="tx1">
                  <a:lumMod val="85000"/>
                  <a:lumOff val="15000"/>
                </a:schemeClr>
              </a:solidFill>
            </a:endParaRPr>
          </a:p>
        </p:txBody>
      </p:sp>
      <p:sp>
        <p:nvSpPr>
          <p:cNvPr id="18" name="Rounded Rectangle 17"/>
          <p:cNvSpPr/>
          <p:nvPr/>
        </p:nvSpPr>
        <p:spPr>
          <a:xfrm>
            <a:off x="609600" y="1089958"/>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a-IR" sz="1600" dirty="0" smtClean="0">
                <a:cs typeface="B Titr" pitchFamily="2" charset="-78"/>
              </a:rPr>
              <a:t>مهاجرت نخبگان</a:t>
            </a:r>
            <a:endParaRPr lang="en-US" sz="1600" dirty="0">
              <a:cs typeface="B Titr" pitchFamily="2" charset="-78"/>
            </a:endParaRPr>
          </a:p>
        </p:txBody>
      </p:sp>
      <p:sp>
        <p:nvSpPr>
          <p:cNvPr id="2" name="Slide Number Placeholder 1"/>
          <p:cNvSpPr>
            <a:spLocks noGrp="1"/>
          </p:cNvSpPr>
          <p:nvPr>
            <p:ph type="sldNum" sz="quarter" idx="12"/>
          </p:nvPr>
        </p:nvSpPr>
        <p:spPr>
          <a:xfrm>
            <a:off x="6781800" y="4759036"/>
            <a:ext cx="2133600" cy="273844"/>
          </a:xfrm>
        </p:spPr>
        <p:txBody>
          <a:bodyPr/>
          <a:lstStyle/>
          <a:p>
            <a:fld id="{A0D135EB-47A7-464D-B7F5-CBBCB4486062}" type="slidenum">
              <a:rPr lang="en-US" sz="1400" smtClean="0">
                <a:solidFill>
                  <a:srgbClr val="002060"/>
                </a:solidFill>
                <a:latin typeface="Adobe Gothic Std B" pitchFamily="34" charset="-128"/>
                <a:ea typeface="Adobe Gothic Std B" pitchFamily="34" charset="-128"/>
              </a:rPr>
              <a:pPr/>
              <a:t>44</a:t>
            </a:fld>
            <a:endParaRPr lang="en-US" sz="1400" dirty="0">
              <a:solidFill>
                <a:srgbClr val="002060"/>
              </a:solidFill>
              <a:latin typeface="Adobe Gothic Std B" pitchFamily="34" charset="-128"/>
              <a:ea typeface="Adobe Gothic Std B" pitchFamily="34" charset="-128"/>
            </a:endParaRPr>
          </a:p>
        </p:txBody>
      </p:sp>
      <p:sp>
        <p:nvSpPr>
          <p:cNvPr id="19" name="Rounded Rectangle 18"/>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0" name="TextBox 19"/>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15" name="Rounded Rectangle 14"/>
          <p:cNvSpPr/>
          <p:nvPr/>
        </p:nvSpPr>
        <p:spPr>
          <a:xfrm>
            <a:off x="1903608" y="865156"/>
            <a:ext cx="6487160" cy="3173068"/>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609600" y="1674719"/>
            <a:ext cx="1447800" cy="571500"/>
          </a:xfrm>
          <a:prstGeom prst="roundRect">
            <a:avLst>
              <a:gd name="adj" fmla="val 9167"/>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مواد مخدر</a:t>
            </a:r>
            <a:endParaRPr lang="en-US" dirty="0">
              <a:cs typeface="B Titr" pitchFamily="2" charset="-78"/>
            </a:endParaRPr>
          </a:p>
        </p:txBody>
      </p:sp>
      <p:sp>
        <p:nvSpPr>
          <p:cNvPr id="21" name="Rectangle 20"/>
          <p:cNvSpPr/>
          <p:nvPr/>
        </p:nvSpPr>
        <p:spPr>
          <a:xfrm>
            <a:off x="2030897" y="865465"/>
            <a:ext cx="5970104" cy="2239074"/>
          </a:xfrm>
          <a:prstGeom prst="rect">
            <a:avLst/>
          </a:prstGeom>
        </p:spPr>
        <p:txBody>
          <a:bodyPr wrap="square" lIns="68580" tIns="34290" rIns="68580" bIns="34290">
            <a:spAutoFit/>
          </a:bodyPr>
          <a:lstStyle/>
          <a:p>
            <a:pPr algn="ctr" rtl="1">
              <a:lnSpc>
                <a:spcPct val="150000"/>
              </a:lnSpc>
            </a:pPr>
            <a:r>
              <a:rPr lang="fa-IR" sz="2400" dirty="0" smtClean="0">
                <a:solidFill>
                  <a:srgbClr val="002060"/>
                </a:solidFill>
                <a:cs typeface="B Yekan" pitchFamily="2" charset="-78"/>
              </a:rPr>
              <a:t>مدیرکل </a:t>
            </a:r>
            <a:r>
              <a:rPr lang="fa-IR" sz="2400" dirty="0">
                <a:solidFill>
                  <a:srgbClr val="002060"/>
                </a:solidFill>
                <a:cs typeface="B Yekan" pitchFamily="2" charset="-78"/>
              </a:rPr>
              <a:t>دفتر تحقیقات و آموزش ستاد مبارزه با موادمخدر عنوان کرد: در دهه 80، دومین عامل مرگ و میرهای غیرطبیعی پس از تصادفات، به مرگ‌های ناشی از سوء مصرف مواد مرتبط بوده است</a:t>
            </a:r>
            <a:r>
              <a:rPr lang="fa-IR" sz="2400" dirty="0" smtClean="0">
                <a:solidFill>
                  <a:srgbClr val="002060"/>
                </a:solidFill>
                <a:cs typeface="B Yekan" pitchFamily="2" charset="-78"/>
              </a:rPr>
              <a:t>.</a:t>
            </a:r>
          </a:p>
        </p:txBody>
      </p:sp>
      <p:pic>
        <p:nvPicPr>
          <p:cNvPr id="2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6682" y="120254"/>
            <a:ext cx="1761814" cy="5685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584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733800" y="3100549"/>
            <a:ext cx="1872841" cy="19628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937032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09600" y="2259479"/>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تغذبه ناسالم</a:t>
            </a:r>
            <a:endParaRPr lang="en-US" dirty="0">
              <a:cs typeface="B Titr" pitchFamily="2" charset="-78"/>
            </a:endParaRPr>
          </a:p>
        </p:txBody>
      </p:sp>
      <p:sp>
        <p:nvSpPr>
          <p:cNvPr id="13" name="Rounded Rectangle 12"/>
          <p:cNvSpPr/>
          <p:nvPr/>
        </p:nvSpPr>
        <p:spPr>
          <a:xfrm>
            <a:off x="609600" y="284424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آلودگی هوا </a:t>
            </a:r>
            <a:endParaRPr lang="en-US" dirty="0">
              <a:cs typeface="B Titr" pitchFamily="2" charset="-78"/>
            </a:endParaRPr>
          </a:p>
        </p:txBody>
      </p:sp>
      <p:sp>
        <p:nvSpPr>
          <p:cNvPr id="14" name="Rounded Rectangle 13"/>
          <p:cNvSpPr/>
          <p:nvPr/>
        </p:nvSpPr>
        <p:spPr>
          <a:xfrm>
            <a:off x="609600" y="342900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تصادفات </a:t>
            </a:r>
            <a:endParaRPr lang="en-US" dirty="0">
              <a:cs typeface="B Titr" pitchFamily="2" charset="-78"/>
            </a:endParaRPr>
          </a:p>
        </p:txBody>
      </p:sp>
      <p:sp>
        <p:nvSpPr>
          <p:cNvPr id="8" name="TextBox 7"/>
          <p:cNvSpPr txBox="1"/>
          <p:nvPr/>
        </p:nvSpPr>
        <p:spPr>
          <a:xfrm>
            <a:off x="2209800" y="1089958"/>
            <a:ext cx="2350323" cy="707886"/>
          </a:xfrm>
          <a:prstGeom prst="rect">
            <a:avLst/>
          </a:prstGeom>
          <a:noFill/>
        </p:spPr>
        <p:txBody>
          <a:bodyPr wrap="none" rtlCol="0">
            <a:spAutoFit/>
          </a:bodyPr>
          <a:lstStyle/>
          <a:p>
            <a:r>
              <a:rPr lang="en-US" sz="4000" dirty="0" smtClean="0">
                <a:solidFill>
                  <a:srgbClr val="3C8FED"/>
                </a:solidFill>
                <a:latin typeface="Philosopher" pitchFamily="50" charset="0"/>
              </a:rPr>
              <a:t>Heading</a:t>
            </a:r>
            <a:endParaRPr lang="en-US" sz="4000" dirty="0">
              <a:solidFill>
                <a:srgbClr val="3C8FED"/>
              </a:solidFill>
              <a:latin typeface="Philosopher" pitchFamily="50" charset="0"/>
            </a:endParaRPr>
          </a:p>
        </p:txBody>
      </p:sp>
      <p:sp>
        <p:nvSpPr>
          <p:cNvPr id="9" name="TextBox 8"/>
          <p:cNvSpPr txBox="1"/>
          <p:nvPr/>
        </p:nvSpPr>
        <p:spPr>
          <a:xfrm>
            <a:off x="2514602" y="1661458"/>
            <a:ext cx="5486399" cy="2585323"/>
          </a:xfrm>
          <a:prstGeom prst="rect">
            <a:avLst/>
          </a:prstGeom>
          <a:noFill/>
        </p:spPr>
        <p:txBody>
          <a:bodyPr wrap="square" rtlCol="0">
            <a:spAutoFit/>
          </a:bodyPr>
          <a:lstStyle/>
          <a:p>
            <a:r>
              <a:rPr lang="en-US" dirty="0" smtClean="0">
                <a:solidFill>
                  <a:schemeClr val="tx1">
                    <a:lumMod val="85000"/>
                    <a:lumOff val="15000"/>
                  </a:schemeClr>
                </a:solidFill>
              </a:rPr>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en-US" sz="3600" dirty="0">
              <a:solidFill>
                <a:schemeClr val="tx1">
                  <a:lumMod val="85000"/>
                  <a:lumOff val="15000"/>
                </a:schemeClr>
              </a:solidFill>
            </a:endParaRPr>
          </a:p>
        </p:txBody>
      </p:sp>
      <p:sp>
        <p:nvSpPr>
          <p:cNvPr id="18" name="Rounded Rectangle 17"/>
          <p:cNvSpPr/>
          <p:nvPr/>
        </p:nvSpPr>
        <p:spPr>
          <a:xfrm>
            <a:off x="609600" y="1089958"/>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a-IR" sz="1600" dirty="0" smtClean="0">
                <a:cs typeface="B Titr" pitchFamily="2" charset="-78"/>
              </a:rPr>
              <a:t>مهاجرت نخبگان</a:t>
            </a:r>
            <a:endParaRPr lang="en-US" sz="1600" dirty="0">
              <a:cs typeface="B Titr" pitchFamily="2" charset="-78"/>
            </a:endParaRPr>
          </a:p>
        </p:txBody>
      </p:sp>
      <p:sp>
        <p:nvSpPr>
          <p:cNvPr id="2" name="Slide Number Placeholder 1"/>
          <p:cNvSpPr>
            <a:spLocks noGrp="1"/>
          </p:cNvSpPr>
          <p:nvPr>
            <p:ph type="sldNum" sz="quarter" idx="12"/>
          </p:nvPr>
        </p:nvSpPr>
        <p:spPr>
          <a:xfrm>
            <a:off x="6781800" y="4759036"/>
            <a:ext cx="2133600" cy="273844"/>
          </a:xfrm>
        </p:spPr>
        <p:txBody>
          <a:bodyPr/>
          <a:lstStyle/>
          <a:p>
            <a:fld id="{A0D135EB-47A7-464D-B7F5-CBBCB4486062}" type="slidenum">
              <a:rPr lang="en-US" sz="1400" smtClean="0">
                <a:solidFill>
                  <a:srgbClr val="002060"/>
                </a:solidFill>
                <a:latin typeface="Adobe Gothic Std B" pitchFamily="34" charset="-128"/>
                <a:ea typeface="Adobe Gothic Std B" pitchFamily="34" charset="-128"/>
              </a:rPr>
              <a:pPr/>
              <a:t>45</a:t>
            </a:fld>
            <a:endParaRPr lang="en-US" sz="1400" dirty="0">
              <a:solidFill>
                <a:srgbClr val="002060"/>
              </a:solidFill>
              <a:latin typeface="Adobe Gothic Std B" pitchFamily="34" charset="-128"/>
              <a:ea typeface="Adobe Gothic Std B" pitchFamily="34" charset="-128"/>
            </a:endParaRPr>
          </a:p>
        </p:txBody>
      </p:sp>
      <p:sp>
        <p:nvSpPr>
          <p:cNvPr id="19" name="Rounded Rectangle 18"/>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0" name="TextBox 19"/>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15" name="Rounded Rectangle 14"/>
          <p:cNvSpPr/>
          <p:nvPr/>
        </p:nvSpPr>
        <p:spPr>
          <a:xfrm>
            <a:off x="2057400" y="941733"/>
            <a:ext cx="6487160" cy="3173068"/>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50000"/>
              </a:lnSpc>
            </a:pPr>
            <a:endParaRPr lang="fa-IR" sz="1700" dirty="0" smtClean="0">
              <a:solidFill>
                <a:srgbClr val="002060"/>
              </a:solidFill>
              <a:cs typeface="B Yekan" pitchFamily="2" charset="-78"/>
            </a:endParaRPr>
          </a:p>
          <a:p>
            <a:pPr algn="ctr" rtl="1">
              <a:lnSpc>
                <a:spcPct val="150000"/>
              </a:lnSpc>
            </a:pPr>
            <a:r>
              <a:rPr lang="fa-IR" sz="2000" dirty="0" smtClean="0">
                <a:solidFill>
                  <a:srgbClr val="FF0000"/>
                </a:solidFill>
                <a:cs typeface="B Yekan" pitchFamily="2" charset="-78"/>
              </a:rPr>
              <a:t>مصرف</a:t>
            </a:r>
            <a:r>
              <a:rPr lang="fa-IR" sz="3200" dirty="0" smtClean="0">
                <a:solidFill>
                  <a:srgbClr val="002060"/>
                </a:solidFill>
                <a:cs typeface="B Yekan" pitchFamily="2" charset="-78"/>
              </a:rPr>
              <a:t> نیم  % </a:t>
            </a:r>
            <a:r>
              <a:rPr lang="fa-IR" sz="2000" dirty="0" smtClean="0">
                <a:solidFill>
                  <a:srgbClr val="FF0000"/>
                </a:solidFill>
                <a:cs typeface="B Yekan" pitchFamily="2" charset="-78"/>
              </a:rPr>
              <a:t>مواد </a:t>
            </a:r>
            <a:r>
              <a:rPr lang="fa-IR" sz="2000" dirty="0">
                <a:solidFill>
                  <a:srgbClr val="FF0000"/>
                </a:solidFill>
                <a:cs typeface="B Yekan" pitchFamily="2" charset="-78"/>
              </a:rPr>
              <a:t>صنعتي از سال 84 به </a:t>
            </a:r>
            <a:r>
              <a:rPr lang="fa-IR" sz="3600" dirty="0">
                <a:solidFill>
                  <a:srgbClr val="002060"/>
                </a:solidFill>
                <a:cs typeface="B Yekan" pitchFamily="2" charset="-78"/>
              </a:rPr>
              <a:t>26</a:t>
            </a:r>
            <a:r>
              <a:rPr lang="fa-IR" sz="2000" dirty="0">
                <a:solidFill>
                  <a:srgbClr val="FF0000"/>
                </a:solidFill>
                <a:cs typeface="B Yekan" pitchFamily="2" charset="-78"/>
              </a:rPr>
              <a:t> </a:t>
            </a:r>
            <a:r>
              <a:rPr lang="fa-IR" sz="3600" dirty="0" smtClean="0">
                <a:solidFill>
                  <a:srgbClr val="002060"/>
                </a:solidFill>
                <a:cs typeface="B Yekan" pitchFamily="2" charset="-78"/>
              </a:rPr>
              <a:t>%</a:t>
            </a:r>
            <a:r>
              <a:rPr lang="fa-IR" sz="2000" dirty="0" smtClean="0">
                <a:solidFill>
                  <a:srgbClr val="FF0000"/>
                </a:solidFill>
                <a:cs typeface="B Yekan" pitchFamily="2" charset="-78"/>
              </a:rPr>
              <a:t> </a:t>
            </a:r>
            <a:r>
              <a:rPr lang="fa-IR" sz="2000" dirty="0">
                <a:solidFill>
                  <a:srgbClr val="FF0000"/>
                </a:solidFill>
                <a:cs typeface="B Yekan" pitchFamily="2" charset="-78"/>
              </a:rPr>
              <a:t>در سال 92 رسيده و البته اين در حالي است كه آمارهاي غير رسمي چيزي حدود 38درصد را نيز گزارش مي دهند. (حداقل رشد 50 برابري در مقايسه با سال 84-85) </a:t>
            </a:r>
            <a:endParaRPr lang="fa-IR" sz="2000" dirty="0" smtClean="0">
              <a:solidFill>
                <a:srgbClr val="FF0000"/>
              </a:solidFill>
              <a:cs typeface="B Yekan" pitchFamily="2" charset="-78"/>
            </a:endParaRPr>
          </a:p>
          <a:p>
            <a:pPr algn="ctr" rtl="1">
              <a:lnSpc>
                <a:spcPct val="150000"/>
              </a:lnSpc>
            </a:pPr>
            <a:endParaRPr lang="fa-IR" sz="2000" dirty="0">
              <a:solidFill>
                <a:srgbClr val="FF0000"/>
              </a:solidFill>
              <a:cs typeface="B Yekan" pitchFamily="2" charset="-78"/>
            </a:endParaRPr>
          </a:p>
          <a:p>
            <a:pPr algn="ctr" rtl="1">
              <a:lnSpc>
                <a:spcPct val="150000"/>
              </a:lnSpc>
            </a:pPr>
            <a:endParaRPr lang="en-US" sz="2000" dirty="0">
              <a:solidFill>
                <a:srgbClr val="FF0000"/>
              </a:solidFill>
              <a:cs typeface="B Yekan" pitchFamily="2" charset="-78"/>
            </a:endParaRPr>
          </a:p>
          <a:p>
            <a:pPr algn="ctr" rtl="1">
              <a:lnSpc>
                <a:spcPct val="150000"/>
              </a:lnSpc>
            </a:pPr>
            <a:endParaRPr lang="en-US" dirty="0">
              <a:solidFill>
                <a:srgbClr val="002060"/>
              </a:solidFill>
              <a:cs typeface="B Yekan" pitchFamily="2" charset="-78"/>
            </a:endParaRPr>
          </a:p>
        </p:txBody>
      </p:sp>
      <p:sp>
        <p:nvSpPr>
          <p:cNvPr id="16" name="Rounded Rectangle 15"/>
          <p:cNvSpPr/>
          <p:nvPr/>
        </p:nvSpPr>
        <p:spPr>
          <a:xfrm>
            <a:off x="609600" y="1674719"/>
            <a:ext cx="1447800" cy="571500"/>
          </a:xfrm>
          <a:prstGeom prst="roundRect">
            <a:avLst>
              <a:gd name="adj" fmla="val 9167"/>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مواد مخدر</a:t>
            </a:r>
            <a:endParaRPr lang="en-US" dirty="0">
              <a:cs typeface="B Titr" pitchFamily="2" charset="-78"/>
            </a:endParaRPr>
          </a:p>
        </p:txBody>
      </p:sp>
      <p:sp>
        <p:nvSpPr>
          <p:cNvPr id="21" name="Title 1"/>
          <p:cNvSpPr txBox="1">
            <a:spLocks/>
          </p:cNvSpPr>
          <p:nvPr/>
        </p:nvSpPr>
        <p:spPr>
          <a:xfrm>
            <a:off x="2266122" y="182444"/>
            <a:ext cx="6716367" cy="4385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fa-IR" sz="1800" dirty="0" smtClean="0">
                <a:solidFill>
                  <a:schemeClr val="bg1"/>
                </a:solidFill>
                <a:cs typeface="B Titr" pitchFamily="2" charset="-78"/>
              </a:rPr>
              <a:t>دكتر علي هاشمي، دبيركل اسبق ستاد مبارزه با مواد مخدر </a:t>
            </a:r>
            <a:br>
              <a:rPr lang="fa-IR" sz="1800" dirty="0" smtClean="0">
                <a:solidFill>
                  <a:schemeClr val="bg1"/>
                </a:solidFill>
                <a:cs typeface="B Titr" pitchFamily="2" charset="-78"/>
              </a:rPr>
            </a:br>
            <a:r>
              <a:rPr lang="fa-IR" sz="1800" dirty="0" smtClean="0">
                <a:solidFill>
                  <a:schemeClr val="bg1"/>
                </a:solidFill>
                <a:cs typeface="B Titr" pitchFamily="2" charset="-78"/>
              </a:rPr>
              <a:t>و رئيس كميته مستقل مبارزه با مواد مخدر مجمع تشخيص مصلحت نظام</a:t>
            </a:r>
            <a:endParaRPr lang="en-US" sz="1800" dirty="0">
              <a:solidFill>
                <a:schemeClr val="bg1"/>
              </a:solidFill>
              <a:cs typeface="B Titr" pitchFamily="2" charset="-78"/>
            </a:endParaRPr>
          </a:p>
        </p:txBody>
      </p:sp>
      <p:pic>
        <p:nvPicPr>
          <p:cNvPr id="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3988" y="69549"/>
            <a:ext cx="4014788" cy="6643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7890" name="Picture 2" descr="https://encrypted-tbn1.gstatic.com/images?q=tbn:ANd9GcSNoSdslozKpGPlxXjcV_4xRbakjMy_NPE--Rl9I85SRPqPsju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72280" y="3168290"/>
            <a:ext cx="2057400" cy="218925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085518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D135EB-47A7-464D-B7F5-CBBCB4486062}" type="slidenum">
              <a:rPr lang="en-US" smtClean="0"/>
              <a:pPr/>
              <a:t>46</a:t>
            </a:fld>
            <a:endParaRPr lang="en-US" dirty="0"/>
          </a:p>
        </p:txBody>
      </p:sp>
      <p:sp>
        <p:nvSpPr>
          <p:cNvPr id="5" name="Rectangle 4"/>
          <p:cNvSpPr/>
          <p:nvPr/>
        </p:nvSpPr>
        <p:spPr>
          <a:xfrm>
            <a:off x="609600" y="2114550"/>
            <a:ext cx="7620000" cy="533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Up Arrow 5"/>
          <p:cNvSpPr/>
          <p:nvPr/>
        </p:nvSpPr>
        <p:spPr>
          <a:xfrm>
            <a:off x="8001000" y="533844"/>
            <a:ext cx="685800" cy="2052798"/>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Down Arrow 6"/>
          <p:cNvSpPr/>
          <p:nvPr/>
        </p:nvSpPr>
        <p:spPr>
          <a:xfrm>
            <a:off x="152400" y="2114550"/>
            <a:ext cx="609600" cy="19050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55362" y="2919413"/>
            <a:ext cx="1180540" cy="1404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2209800" y="4400550"/>
            <a:ext cx="1334020" cy="400494"/>
          </a:xfrm>
          <a:prstGeom prst="rect">
            <a:avLst/>
          </a:prstGeom>
        </p:spPr>
        <p:txBody>
          <a:bodyPr wrap="none">
            <a:spAutoFit/>
          </a:bodyPr>
          <a:lstStyle/>
          <a:p>
            <a:pPr algn="ctr" rtl="1">
              <a:lnSpc>
                <a:spcPct val="115000"/>
              </a:lnSpc>
            </a:pPr>
            <a:r>
              <a:rPr lang="fa-IR" dirty="0" smtClean="0">
                <a:solidFill>
                  <a:srgbClr val="002060"/>
                </a:solidFill>
                <a:cs typeface="B Titr" pitchFamily="2" charset="-78"/>
              </a:rPr>
              <a:t>یک </a:t>
            </a:r>
            <a:r>
              <a:rPr lang="ar-SA" dirty="0" smtClean="0">
                <a:solidFill>
                  <a:srgbClr val="002060"/>
                </a:solidFill>
                <a:cs typeface="B Titr" pitchFamily="2" charset="-78"/>
              </a:rPr>
              <a:t>سوم جهان</a:t>
            </a:r>
            <a:endParaRPr lang="en-US" sz="2400" dirty="0">
              <a:solidFill>
                <a:srgbClr val="002060"/>
              </a:solidFill>
              <a:ea typeface="Calibri"/>
              <a:cs typeface="B Titr" pitchFamily="2" charset="-78"/>
            </a:endParaRPr>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12102" y="2919413"/>
            <a:ext cx="1143000" cy="1404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10"/>
          <p:cNvSpPr/>
          <p:nvPr/>
        </p:nvSpPr>
        <p:spPr>
          <a:xfrm>
            <a:off x="3376069" y="4366769"/>
            <a:ext cx="1500731" cy="400494"/>
          </a:xfrm>
          <a:prstGeom prst="rect">
            <a:avLst/>
          </a:prstGeom>
        </p:spPr>
        <p:txBody>
          <a:bodyPr wrap="none">
            <a:spAutoFit/>
          </a:bodyPr>
          <a:lstStyle/>
          <a:p>
            <a:pPr algn="ctr" rtl="1">
              <a:lnSpc>
                <a:spcPct val="115000"/>
              </a:lnSpc>
            </a:pPr>
            <a:r>
              <a:rPr lang="ar-SA" dirty="0" smtClean="0">
                <a:cs typeface="B Titr" pitchFamily="2" charset="-78"/>
              </a:rPr>
              <a:t>يك چهارم جهان</a:t>
            </a:r>
            <a:endParaRPr lang="en-US" sz="2400" dirty="0">
              <a:ea typeface="Calibri"/>
              <a:cs typeface="B Titr" pitchFamily="2" charset="-78"/>
            </a:endParaRP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60150" y="2919412"/>
            <a:ext cx="1190352" cy="1404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Rectangle 12"/>
          <p:cNvSpPr/>
          <p:nvPr/>
        </p:nvSpPr>
        <p:spPr>
          <a:xfrm>
            <a:off x="4899210" y="4397931"/>
            <a:ext cx="1425390" cy="369332"/>
          </a:xfrm>
          <a:prstGeom prst="rect">
            <a:avLst/>
          </a:prstGeom>
        </p:spPr>
        <p:txBody>
          <a:bodyPr wrap="none">
            <a:spAutoFit/>
          </a:bodyPr>
          <a:lstStyle/>
          <a:p>
            <a:r>
              <a:rPr lang="ar-SA" dirty="0" smtClean="0">
                <a:cs typeface="B Titr" pitchFamily="2" charset="-78"/>
              </a:rPr>
              <a:t>يك بيستم جهان</a:t>
            </a:r>
            <a:endParaRPr lang="en-US" dirty="0"/>
          </a:p>
        </p:txBody>
      </p:sp>
      <p:pic>
        <p:nvPicPr>
          <p:cNvPr id="14"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26701" y="2919413"/>
            <a:ext cx="1305865" cy="14049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Rectangle 14"/>
          <p:cNvSpPr/>
          <p:nvPr/>
        </p:nvSpPr>
        <p:spPr>
          <a:xfrm>
            <a:off x="6227414" y="4400550"/>
            <a:ext cx="1316386" cy="400494"/>
          </a:xfrm>
          <a:prstGeom prst="rect">
            <a:avLst/>
          </a:prstGeom>
        </p:spPr>
        <p:txBody>
          <a:bodyPr wrap="none">
            <a:spAutoFit/>
          </a:bodyPr>
          <a:lstStyle/>
          <a:p>
            <a:pPr algn="ctr" rtl="1">
              <a:lnSpc>
                <a:spcPct val="115000"/>
              </a:lnSpc>
            </a:pPr>
            <a:r>
              <a:rPr lang="fa-IR" dirty="0" smtClean="0">
                <a:solidFill>
                  <a:srgbClr val="002060"/>
                </a:solidFill>
                <a:cs typeface="B Titr" pitchFamily="2" charset="-78"/>
              </a:rPr>
              <a:t>یک د</a:t>
            </a:r>
            <a:r>
              <a:rPr lang="ar-SA" dirty="0" smtClean="0">
                <a:solidFill>
                  <a:srgbClr val="002060"/>
                </a:solidFill>
                <a:cs typeface="B Titr" pitchFamily="2" charset="-78"/>
              </a:rPr>
              <a:t>وم جهان</a:t>
            </a:r>
            <a:endParaRPr lang="en-US" sz="2400" dirty="0">
              <a:solidFill>
                <a:srgbClr val="002060"/>
              </a:solidFill>
              <a:ea typeface="Calibri"/>
              <a:cs typeface="B Titr" pitchFamily="2" charset="-78"/>
            </a:endParaRPr>
          </a:p>
        </p:txBody>
      </p:sp>
      <p:pic>
        <p:nvPicPr>
          <p:cNvPr id="16" name="Picture 2" descr="http://www.p30pic.com/wp-content/uploads/wallpaper/animals_psd/animals_psd_142.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b="31673"/>
          <a:stretch/>
        </p:blipFill>
        <p:spPr bwMode="auto">
          <a:xfrm>
            <a:off x="7576604" y="2919412"/>
            <a:ext cx="1262596" cy="1404937"/>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p:cNvSpPr/>
          <p:nvPr/>
        </p:nvSpPr>
        <p:spPr>
          <a:xfrm>
            <a:off x="7446614" y="4397931"/>
            <a:ext cx="1316386" cy="400494"/>
          </a:xfrm>
          <a:prstGeom prst="rect">
            <a:avLst/>
          </a:prstGeom>
        </p:spPr>
        <p:txBody>
          <a:bodyPr wrap="none">
            <a:spAutoFit/>
          </a:bodyPr>
          <a:lstStyle/>
          <a:p>
            <a:pPr algn="ctr" rtl="1">
              <a:lnSpc>
                <a:spcPct val="115000"/>
              </a:lnSpc>
            </a:pPr>
            <a:r>
              <a:rPr lang="fa-IR" dirty="0" smtClean="0">
                <a:solidFill>
                  <a:srgbClr val="002060"/>
                </a:solidFill>
                <a:cs typeface="B Titr" pitchFamily="2" charset="-78"/>
              </a:rPr>
              <a:t>یک د</a:t>
            </a:r>
            <a:r>
              <a:rPr lang="ar-SA" dirty="0" smtClean="0">
                <a:solidFill>
                  <a:srgbClr val="002060"/>
                </a:solidFill>
                <a:cs typeface="B Titr" pitchFamily="2" charset="-78"/>
              </a:rPr>
              <a:t>وم جهان</a:t>
            </a:r>
            <a:endParaRPr lang="en-US" sz="2400" dirty="0">
              <a:solidFill>
                <a:srgbClr val="002060"/>
              </a:solidFill>
              <a:ea typeface="Calibri"/>
              <a:cs typeface="B Titr" pitchFamily="2" charset="-78"/>
            </a:endParaRPr>
          </a:p>
        </p:txBody>
      </p:sp>
      <p:pic>
        <p:nvPicPr>
          <p:cNvPr id="18"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68343" y="2919413"/>
            <a:ext cx="1256884" cy="1404936"/>
          </a:xfrm>
          <a:prstGeom prst="rect">
            <a:avLst/>
          </a:prstGeom>
          <a:noFill/>
          <a:ln>
            <a:solidFill>
              <a:schemeClr val="bg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18"/>
          <p:cNvSpPr/>
          <p:nvPr/>
        </p:nvSpPr>
        <p:spPr>
          <a:xfrm>
            <a:off x="6570685" y="133350"/>
            <a:ext cx="1277915" cy="400494"/>
          </a:xfrm>
          <a:prstGeom prst="rect">
            <a:avLst/>
          </a:prstGeom>
        </p:spPr>
        <p:txBody>
          <a:bodyPr wrap="none">
            <a:spAutoFit/>
          </a:bodyPr>
          <a:lstStyle/>
          <a:p>
            <a:pPr algn="ctr" rtl="1">
              <a:lnSpc>
                <a:spcPct val="115000"/>
              </a:lnSpc>
            </a:pPr>
            <a:r>
              <a:rPr lang="fa-IR" dirty="0" smtClean="0">
                <a:solidFill>
                  <a:schemeClr val="bg1"/>
                </a:solidFill>
                <a:cs typeface="B Titr" pitchFamily="2" charset="-78"/>
              </a:rPr>
              <a:t>سه برابر</a:t>
            </a:r>
            <a:r>
              <a:rPr lang="ar-SA" dirty="0" smtClean="0">
                <a:solidFill>
                  <a:schemeClr val="bg1"/>
                </a:solidFill>
                <a:cs typeface="B Titr" pitchFamily="2" charset="-78"/>
              </a:rPr>
              <a:t>جهان</a:t>
            </a:r>
            <a:endParaRPr lang="en-US" sz="2400" dirty="0">
              <a:solidFill>
                <a:schemeClr val="bg1"/>
              </a:solidFill>
              <a:ea typeface="Calibri"/>
              <a:cs typeface="B Titr" pitchFamily="2" charset="-78"/>
            </a:endParaRPr>
          </a:p>
        </p:txBody>
      </p:sp>
      <p:sp>
        <p:nvSpPr>
          <p:cNvPr id="20" name="Rectangle 19"/>
          <p:cNvSpPr/>
          <p:nvPr/>
        </p:nvSpPr>
        <p:spPr>
          <a:xfrm>
            <a:off x="893414" y="4400550"/>
            <a:ext cx="1316386" cy="400494"/>
          </a:xfrm>
          <a:prstGeom prst="rect">
            <a:avLst/>
          </a:prstGeom>
        </p:spPr>
        <p:txBody>
          <a:bodyPr wrap="none">
            <a:spAutoFit/>
          </a:bodyPr>
          <a:lstStyle/>
          <a:p>
            <a:pPr algn="ctr" rtl="1">
              <a:lnSpc>
                <a:spcPct val="115000"/>
              </a:lnSpc>
            </a:pPr>
            <a:r>
              <a:rPr lang="fa-IR" dirty="0" smtClean="0">
                <a:solidFill>
                  <a:srgbClr val="000928"/>
                </a:solidFill>
                <a:cs typeface="B Titr" pitchFamily="2" charset="-78"/>
              </a:rPr>
              <a:t>یک د</a:t>
            </a:r>
            <a:r>
              <a:rPr lang="ar-SA" dirty="0" smtClean="0">
                <a:solidFill>
                  <a:srgbClr val="000928"/>
                </a:solidFill>
                <a:cs typeface="B Titr" pitchFamily="2" charset="-78"/>
              </a:rPr>
              <a:t>وم جهان</a:t>
            </a:r>
            <a:endParaRPr lang="en-US" sz="2400" dirty="0">
              <a:solidFill>
                <a:srgbClr val="000928"/>
              </a:solidFill>
              <a:ea typeface="Calibri"/>
              <a:cs typeface="B Titr" pitchFamily="2" charset="-78"/>
            </a:endParaRPr>
          </a:p>
        </p:txBody>
      </p:sp>
      <p:pic>
        <p:nvPicPr>
          <p:cNvPr id="21" name="Picture 2" descr="http://movafaghtarin.ir/wp-content/uploads/2013/07/nooshabeh.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531118" y="626571"/>
            <a:ext cx="1196089" cy="1352550"/>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http://www.tojihi.com/wp-content/uploads/2012/01/sugar-cubes1.jpg"/>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t="14028" b="-4889"/>
          <a:stretch/>
        </p:blipFill>
        <p:spPr bwMode="auto">
          <a:xfrm>
            <a:off x="5105400" y="666750"/>
            <a:ext cx="1143000" cy="1388571"/>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Rectangle 22"/>
          <p:cNvSpPr/>
          <p:nvPr/>
        </p:nvSpPr>
        <p:spPr>
          <a:xfrm>
            <a:off x="4998081" y="133350"/>
            <a:ext cx="1707519" cy="400494"/>
          </a:xfrm>
          <a:prstGeom prst="rect">
            <a:avLst/>
          </a:prstGeom>
        </p:spPr>
        <p:txBody>
          <a:bodyPr wrap="none">
            <a:spAutoFit/>
          </a:bodyPr>
          <a:lstStyle/>
          <a:p>
            <a:pPr algn="ctr" rtl="1">
              <a:lnSpc>
                <a:spcPct val="115000"/>
              </a:lnSpc>
            </a:pPr>
            <a:r>
              <a:rPr lang="fa-IR" dirty="0" smtClean="0">
                <a:solidFill>
                  <a:schemeClr val="bg1"/>
                </a:solidFill>
                <a:cs typeface="B Titr" pitchFamily="2" charset="-78"/>
              </a:rPr>
              <a:t>یک ونیم برابر</a:t>
            </a:r>
            <a:r>
              <a:rPr lang="ar-SA" dirty="0" smtClean="0">
                <a:solidFill>
                  <a:schemeClr val="bg1"/>
                </a:solidFill>
                <a:cs typeface="B Titr" pitchFamily="2" charset="-78"/>
              </a:rPr>
              <a:t>جهان</a:t>
            </a:r>
            <a:endParaRPr lang="en-US" sz="2400" dirty="0">
              <a:solidFill>
                <a:schemeClr val="bg1"/>
              </a:solidFill>
              <a:ea typeface="Calibri"/>
              <a:cs typeface="B Titr" pitchFamily="2" charset="-78"/>
            </a:endParaRPr>
          </a:p>
        </p:txBody>
      </p:sp>
      <p:pic>
        <p:nvPicPr>
          <p:cNvPr id="24" name="Picture 6" descr="http://www.eghtesadonline.com/UserUpload/Image/%D8%B1%D9%88%D8%BA%D9%86.gif"/>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429000" y="590550"/>
            <a:ext cx="1293048" cy="1374942"/>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Rectangle 24"/>
          <p:cNvSpPr/>
          <p:nvPr/>
        </p:nvSpPr>
        <p:spPr>
          <a:xfrm>
            <a:off x="3276600" y="142209"/>
            <a:ext cx="1707519" cy="400494"/>
          </a:xfrm>
          <a:prstGeom prst="rect">
            <a:avLst/>
          </a:prstGeom>
        </p:spPr>
        <p:txBody>
          <a:bodyPr wrap="none">
            <a:spAutoFit/>
          </a:bodyPr>
          <a:lstStyle/>
          <a:p>
            <a:pPr algn="ctr" rtl="1">
              <a:lnSpc>
                <a:spcPct val="115000"/>
              </a:lnSpc>
            </a:pPr>
            <a:r>
              <a:rPr lang="fa-IR" dirty="0" smtClean="0">
                <a:solidFill>
                  <a:schemeClr val="bg1"/>
                </a:solidFill>
                <a:cs typeface="B Titr" pitchFamily="2" charset="-78"/>
              </a:rPr>
              <a:t>یک ونیم برابر</a:t>
            </a:r>
            <a:r>
              <a:rPr lang="ar-SA" dirty="0" smtClean="0">
                <a:solidFill>
                  <a:schemeClr val="bg1"/>
                </a:solidFill>
                <a:cs typeface="B Titr" pitchFamily="2" charset="-78"/>
              </a:rPr>
              <a:t>جهان</a:t>
            </a:r>
            <a:endParaRPr lang="en-US" sz="2400" dirty="0">
              <a:solidFill>
                <a:schemeClr val="bg1"/>
              </a:solidFill>
              <a:ea typeface="Calibri"/>
              <a:cs typeface="B Titr" pitchFamily="2" charset="-78"/>
            </a:endParaRPr>
          </a:p>
        </p:txBody>
      </p:sp>
      <p:pic>
        <p:nvPicPr>
          <p:cNvPr id="26" name="Picture 8" descr="http://multimedia.mehrnews.com/Original/1392/12/22/IMG14522561.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971691" y="626571"/>
            <a:ext cx="1228709" cy="1312371"/>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Lst>
        </p:spPr>
      </p:pic>
      <p:sp>
        <p:nvSpPr>
          <p:cNvPr id="27" name="Rectangle 26"/>
          <p:cNvSpPr/>
          <p:nvPr/>
        </p:nvSpPr>
        <p:spPr>
          <a:xfrm>
            <a:off x="1846285" y="133350"/>
            <a:ext cx="1277915" cy="400494"/>
          </a:xfrm>
          <a:prstGeom prst="rect">
            <a:avLst/>
          </a:prstGeom>
        </p:spPr>
        <p:txBody>
          <a:bodyPr wrap="none">
            <a:spAutoFit/>
          </a:bodyPr>
          <a:lstStyle/>
          <a:p>
            <a:pPr algn="ctr" rtl="1">
              <a:lnSpc>
                <a:spcPct val="115000"/>
              </a:lnSpc>
            </a:pPr>
            <a:r>
              <a:rPr lang="fa-IR" dirty="0" smtClean="0">
                <a:solidFill>
                  <a:schemeClr val="bg1"/>
                </a:solidFill>
                <a:cs typeface="B Titr" pitchFamily="2" charset="-78"/>
              </a:rPr>
              <a:t>سه برابر</a:t>
            </a:r>
            <a:r>
              <a:rPr lang="ar-SA" dirty="0" smtClean="0">
                <a:solidFill>
                  <a:schemeClr val="bg1"/>
                </a:solidFill>
                <a:cs typeface="B Titr" pitchFamily="2" charset="-78"/>
              </a:rPr>
              <a:t>جهان</a:t>
            </a:r>
            <a:endParaRPr lang="en-US" sz="2400" dirty="0">
              <a:solidFill>
                <a:schemeClr val="bg1"/>
              </a:solidFill>
              <a:ea typeface="Calibri"/>
              <a:cs typeface="B Titr" pitchFamily="2" charset="-78"/>
            </a:endParaRPr>
          </a:p>
        </p:txBody>
      </p:sp>
      <p:pic>
        <p:nvPicPr>
          <p:cNvPr id="28" name="Picture 2" descr="http://www.farhangnews.ir/sites/default/files/content/images/story/92-09/28/IMG15121869.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355019" y="590550"/>
            <a:ext cx="1168981" cy="1381399"/>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Rectangle 28"/>
          <p:cNvSpPr/>
          <p:nvPr/>
        </p:nvSpPr>
        <p:spPr>
          <a:xfrm>
            <a:off x="-92591" y="133350"/>
            <a:ext cx="1972015" cy="400494"/>
          </a:xfrm>
          <a:prstGeom prst="rect">
            <a:avLst/>
          </a:prstGeom>
        </p:spPr>
        <p:txBody>
          <a:bodyPr wrap="none">
            <a:spAutoFit/>
          </a:bodyPr>
          <a:lstStyle/>
          <a:p>
            <a:pPr algn="ctr" rtl="1">
              <a:lnSpc>
                <a:spcPct val="115000"/>
              </a:lnSpc>
            </a:pPr>
            <a:r>
              <a:rPr lang="fa-IR" dirty="0" smtClean="0">
                <a:solidFill>
                  <a:schemeClr val="bg1"/>
                </a:solidFill>
                <a:cs typeface="B Titr" pitchFamily="2" charset="-78"/>
              </a:rPr>
              <a:t>نصف</a:t>
            </a:r>
            <a:r>
              <a:rPr lang="fa-IR" dirty="0" smtClean="0">
                <a:solidFill>
                  <a:schemeClr val="bg1"/>
                </a:solidFill>
                <a:cs typeface="B Titr" pitchFamily="2" charset="-78"/>
              </a:rPr>
              <a:t> </a:t>
            </a:r>
            <a:r>
              <a:rPr lang="fa-IR" dirty="0" smtClean="0">
                <a:solidFill>
                  <a:schemeClr val="bg1"/>
                </a:solidFill>
                <a:cs typeface="B Titr" pitchFamily="2" charset="-78"/>
              </a:rPr>
              <a:t>مصرف خاورمیانه</a:t>
            </a:r>
            <a:endParaRPr lang="en-US" sz="2400" dirty="0">
              <a:solidFill>
                <a:schemeClr val="bg1"/>
              </a:solidFill>
              <a:ea typeface="Calibri"/>
              <a:cs typeface="B Titr" pitchFamily="2" charset="-78"/>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9600" y="1674719"/>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مواد مخدر</a:t>
            </a:r>
            <a:endParaRPr lang="en-US" dirty="0">
              <a:cs typeface="B Titr" pitchFamily="2" charset="-78"/>
            </a:endParaRPr>
          </a:p>
        </p:txBody>
      </p:sp>
      <p:sp>
        <p:nvSpPr>
          <p:cNvPr id="13" name="Rounded Rectangle 12"/>
          <p:cNvSpPr/>
          <p:nvPr/>
        </p:nvSpPr>
        <p:spPr>
          <a:xfrm>
            <a:off x="609600" y="284424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آلودگی هوا </a:t>
            </a:r>
            <a:endParaRPr lang="en-US" dirty="0">
              <a:cs typeface="B Titr" pitchFamily="2" charset="-78"/>
            </a:endParaRPr>
          </a:p>
        </p:txBody>
      </p:sp>
      <p:sp>
        <p:nvSpPr>
          <p:cNvPr id="14" name="Rounded Rectangle 13"/>
          <p:cNvSpPr/>
          <p:nvPr/>
        </p:nvSpPr>
        <p:spPr>
          <a:xfrm>
            <a:off x="609600" y="342900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تصادفات </a:t>
            </a:r>
            <a:endParaRPr lang="en-US" dirty="0">
              <a:cs typeface="B Titr" pitchFamily="2" charset="-78"/>
            </a:endParaRPr>
          </a:p>
        </p:txBody>
      </p:sp>
      <p:sp>
        <p:nvSpPr>
          <p:cNvPr id="7" name="TextBox 6"/>
          <p:cNvSpPr txBox="1"/>
          <p:nvPr/>
        </p:nvSpPr>
        <p:spPr>
          <a:xfrm>
            <a:off x="3449896" y="153906"/>
            <a:ext cx="4948791" cy="707886"/>
          </a:xfrm>
          <a:prstGeom prst="rect">
            <a:avLst/>
          </a:prstGeom>
          <a:noFill/>
        </p:spPr>
        <p:txBody>
          <a:bodyPr wrap="none" rtlCol="0">
            <a:spAutoFit/>
          </a:bodyPr>
          <a:lstStyle/>
          <a:p>
            <a:r>
              <a:rPr lang="fa-IR" sz="4000" dirty="0" smtClean="0">
                <a:solidFill>
                  <a:schemeClr val="bg1"/>
                </a:solidFill>
                <a:latin typeface="Philosopher" pitchFamily="50" charset="0"/>
                <a:cs typeface="B Titr" pitchFamily="2" charset="-78"/>
              </a:rPr>
              <a:t>رتبه اول در مصرف آدامس</a:t>
            </a:r>
            <a:endParaRPr lang="en-US" sz="2000" dirty="0">
              <a:solidFill>
                <a:schemeClr val="bg1"/>
              </a:solidFill>
              <a:cs typeface="B Titr" pitchFamily="2" charset="-78"/>
            </a:endParaRPr>
          </a:p>
        </p:txBody>
      </p:sp>
      <p:sp>
        <p:nvSpPr>
          <p:cNvPr id="8" name="TextBox 7"/>
          <p:cNvSpPr txBox="1"/>
          <p:nvPr/>
        </p:nvSpPr>
        <p:spPr>
          <a:xfrm>
            <a:off x="2209800" y="1089958"/>
            <a:ext cx="2350323" cy="707886"/>
          </a:xfrm>
          <a:prstGeom prst="rect">
            <a:avLst/>
          </a:prstGeom>
          <a:noFill/>
        </p:spPr>
        <p:txBody>
          <a:bodyPr wrap="none" rtlCol="0">
            <a:spAutoFit/>
          </a:bodyPr>
          <a:lstStyle/>
          <a:p>
            <a:r>
              <a:rPr lang="en-US" sz="4000" dirty="0" smtClean="0">
                <a:solidFill>
                  <a:srgbClr val="3C8FED"/>
                </a:solidFill>
                <a:latin typeface="Philosopher" pitchFamily="50" charset="0"/>
              </a:rPr>
              <a:t>Heading</a:t>
            </a:r>
            <a:endParaRPr lang="en-US" sz="4000" dirty="0">
              <a:solidFill>
                <a:srgbClr val="3C8FED"/>
              </a:solidFill>
              <a:latin typeface="Philosopher" pitchFamily="50" charset="0"/>
            </a:endParaRPr>
          </a:p>
        </p:txBody>
      </p:sp>
      <p:sp>
        <p:nvSpPr>
          <p:cNvPr id="9" name="TextBox 8"/>
          <p:cNvSpPr txBox="1"/>
          <p:nvPr/>
        </p:nvSpPr>
        <p:spPr>
          <a:xfrm>
            <a:off x="2514602" y="1661458"/>
            <a:ext cx="5486399" cy="2585323"/>
          </a:xfrm>
          <a:prstGeom prst="rect">
            <a:avLst/>
          </a:prstGeom>
          <a:noFill/>
        </p:spPr>
        <p:txBody>
          <a:bodyPr wrap="square" rtlCol="0">
            <a:spAutoFit/>
          </a:bodyPr>
          <a:lstStyle/>
          <a:p>
            <a:r>
              <a:rPr lang="en-US" dirty="0" smtClean="0">
                <a:solidFill>
                  <a:schemeClr val="tx1">
                    <a:lumMod val="85000"/>
                    <a:lumOff val="15000"/>
                  </a:schemeClr>
                </a:solidFill>
              </a:rPr>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en-US" sz="3600" dirty="0">
              <a:solidFill>
                <a:schemeClr val="tx1">
                  <a:lumMod val="85000"/>
                  <a:lumOff val="15000"/>
                </a:schemeClr>
              </a:solidFill>
            </a:endParaRPr>
          </a:p>
        </p:txBody>
      </p:sp>
      <p:sp>
        <p:nvSpPr>
          <p:cNvPr id="18" name="Rounded Rectangle 17"/>
          <p:cNvSpPr/>
          <p:nvPr/>
        </p:nvSpPr>
        <p:spPr>
          <a:xfrm>
            <a:off x="609600" y="1089958"/>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a-IR" sz="1600" dirty="0" smtClean="0">
                <a:cs typeface="B Titr" pitchFamily="2" charset="-78"/>
              </a:rPr>
              <a:t>مهاجرت نخبگان</a:t>
            </a:r>
            <a:endParaRPr lang="en-US" sz="1600" dirty="0">
              <a:cs typeface="B Titr" pitchFamily="2" charset="-78"/>
            </a:endParaRPr>
          </a:p>
        </p:txBody>
      </p:sp>
      <p:sp>
        <p:nvSpPr>
          <p:cNvPr id="2" name="Slide Number Placeholder 1"/>
          <p:cNvSpPr>
            <a:spLocks noGrp="1"/>
          </p:cNvSpPr>
          <p:nvPr>
            <p:ph type="sldNum" sz="quarter" idx="12"/>
          </p:nvPr>
        </p:nvSpPr>
        <p:spPr>
          <a:xfrm>
            <a:off x="6781800" y="4759036"/>
            <a:ext cx="2133600" cy="273844"/>
          </a:xfrm>
        </p:spPr>
        <p:txBody>
          <a:bodyPr/>
          <a:lstStyle/>
          <a:p>
            <a:fld id="{A0D135EB-47A7-464D-B7F5-CBBCB4486062}" type="slidenum">
              <a:rPr lang="en-US" sz="1400" smtClean="0">
                <a:solidFill>
                  <a:srgbClr val="002060"/>
                </a:solidFill>
                <a:latin typeface="Adobe Gothic Std B" pitchFamily="34" charset="-128"/>
                <a:ea typeface="Adobe Gothic Std B" pitchFamily="34" charset="-128"/>
              </a:rPr>
              <a:pPr/>
              <a:t>47</a:t>
            </a:fld>
            <a:endParaRPr lang="en-US" sz="1400" dirty="0">
              <a:solidFill>
                <a:srgbClr val="002060"/>
              </a:solidFill>
              <a:latin typeface="Adobe Gothic Std B" pitchFamily="34" charset="-128"/>
              <a:ea typeface="Adobe Gothic Std B" pitchFamily="34" charset="-128"/>
            </a:endParaRPr>
          </a:p>
        </p:txBody>
      </p:sp>
      <p:sp>
        <p:nvSpPr>
          <p:cNvPr id="19" name="Rounded Rectangle 18"/>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0" name="TextBox 19"/>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15" name="Rounded Rectangle 14"/>
          <p:cNvSpPr/>
          <p:nvPr/>
        </p:nvSpPr>
        <p:spPr>
          <a:xfrm>
            <a:off x="2057400" y="941733"/>
            <a:ext cx="6487160" cy="3173068"/>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50000"/>
              </a:lnSpc>
            </a:pPr>
            <a:r>
              <a:rPr lang="fa-IR" dirty="0">
                <a:solidFill>
                  <a:srgbClr val="FF0000"/>
                </a:solidFill>
                <a:cs typeface="B Yekan" pitchFamily="2" charset="-78"/>
              </a:rPr>
              <a:t>بر اساس این بررسیها که در ماه آگوست سال 2012 صورت گرفته است 82 درصد مردم ایران آدامس می جوند . کشورهای عربستان صعودی با 79 درصد و آمریکا با 59 درصد در رتبه های بعدی قرار دارند.</a:t>
            </a:r>
            <a:br>
              <a:rPr lang="fa-IR" dirty="0">
                <a:solidFill>
                  <a:srgbClr val="FF0000"/>
                </a:solidFill>
                <a:cs typeface="B Yekan" pitchFamily="2" charset="-78"/>
              </a:rPr>
            </a:br>
            <a:r>
              <a:rPr lang="fa-IR" dirty="0" smtClean="0">
                <a:solidFill>
                  <a:srgbClr val="FF0000"/>
                </a:solidFill>
                <a:cs typeface="B Yekan" pitchFamily="2" charset="-78"/>
              </a:rPr>
              <a:t>بر </a:t>
            </a:r>
            <a:r>
              <a:rPr lang="fa-IR" dirty="0">
                <a:solidFill>
                  <a:srgbClr val="FF0000"/>
                </a:solidFill>
                <a:cs typeface="B Yekan" pitchFamily="2" charset="-78"/>
              </a:rPr>
              <a:t>اساس داده های یورو مانیتور اینترنشنال، ارزش بازار آدامس در ایران 181 میلیون و 900 هزار دلار به صورت خرده فروش است . کمپانی </a:t>
            </a:r>
            <a:r>
              <a:rPr lang="fa-IR" dirty="0" smtClean="0">
                <a:solidFill>
                  <a:srgbClr val="FF0000"/>
                </a:solidFill>
                <a:cs typeface="B Yekan" pitchFamily="2" charset="-78"/>
              </a:rPr>
              <a:t>(</a:t>
            </a:r>
            <a:r>
              <a:rPr lang="en-US" dirty="0" smtClean="0">
                <a:solidFill>
                  <a:srgbClr val="FF0000"/>
                </a:solidFill>
                <a:cs typeface="B Yekan" pitchFamily="2" charset="-78"/>
              </a:rPr>
              <a:t>Wrigley</a:t>
            </a:r>
            <a:r>
              <a:rPr lang="fa-IR" dirty="0" smtClean="0">
                <a:solidFill>
                  <a:srgbClr val="FF0000"/>
                </a:solidFill>
                <a:cs typeface="B Yekan" pitchFamily="2" charset="-78"/>
              </a:rPr>
              <a:t>  ) با 43 </a:t>
            </a:r>
            <a:r>
              <a:rPr lang="fa-IR" dirty="0">
                <a:solidFill>
                  <a:srgbClr val="FF0000"/>
                </a:solidFill>
                <a:cs typeface="B Yekan" pitchFamily="2" charset="-78"/>
              </a:rPr>
              <a:t>درصد سهام آدامس سازی ایران را به دست گرفته است</a:t>
            </a:r>
            <a:r>
              <a:rPr lang="fa-IR" dirty="0" smtClean="0">
                <a:solidFill>
                  <a:srgbClr val="FF0000"/>
                </a:solidFill>
                <a:cs typeface="B Yekan" pitchFamily="2" charset="-78"/>
              </a:rPr>
              <a:t>.</a:t>
            </a:r>
          </a:p>
          <a:p>
            <a:pPr algn="ctr" rtl="1">
              <a:lnSpc>
                <a:spcPct val="150000"/>
              </a:lnSpc>
            </a:pPr>
            <a:endParaRPr lang="fa-IR" dirty="0">
              <a:solidFill>
                <a:srgbClr val="FF0000"/>
              </a:solidFill>
              <a:cs typeface="B Yekan" pitchFamily="2" charset="-78"/>
            </a:endParaRPr>
          </a:p>
          <a:p>
            <a:pPr algn="ctr" rtl="1">
              <a:lnSpc>
                <a:spcPct val="150000"/>
              </a:lnSpc>
            </a:pPr>
            <a:endParaRPr lang="fa-IR" dirty="0">
              <a:solidFill>
                <a:srgbClr val="FF0000"/>
              </a:solidFill>
              <a:cs typeface="B Yekan" pitchFamily="2" charset="-78"/>
            </a:endParaRPr>
          </a:p>
        </p:txBody>
      </p:sp>
      <p:sp>
        <p:nvSpPr>
          <p:cNvPr id="16" name="Rounded Rectangle 15"/>
          <p:cNvSpPr/>
          <p:nvPr/>
        </p:nvSpPr>
        <p:spPr>
          <a:xfrm>
            <a:off x="609600" y="2259479"/>
            <a:ext cx="1447800" cy="571500"/>
          </a:xfrm>
          <a:prstGeom prst="roundRect">
            <a:avLst>
              <a:gd name="adj" fmla="val 9167"/>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تغذبه ناسالم</a:t>
            </a:r>
            <a:endParaRPr lang="en-US" dirty="0">
              <a:cs typeface="B Titr" pitchFamily="2" charset="-78"/>
            </a:endParaRPr>
          </a:p>
        </p:txBody>
      </p:sp>
      <p:pic>
        <p:nvPicPr>
          <p:cNvPr id="21"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76600" y="3383329"/>
            <a:ext cx="3246604" cy="1760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153906"/>
            <a:ext cx="1628775" cy="65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298" y="901253"/>
            <a:ext cx="2704064" cy="80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460914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9600" y="1674719"/>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مواد مخدر</a:t>
            </a:r>
            <a:endParaRPr lang="en-US" dirty="0">
              <a:cs typeface="B Titr" pitchFamily="2" charset="-78"/>
            </a:endParaRPr>
          </a:p>
        </p:txBody>
      </p:sp>
      <p:sp>
        <p:nvSpPr>
          <p:cNvPr id="13" name="Rounded Rectangle 12"/>
          <p:cNvSpPr/>
          <p:nvPr/>
        </p:nvSpPr>
        <p:spPr>
          <a:xfrm>
            <a:off x="609600" y="284424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آلودگی هوا </a:t>
            </a:r>
            <a:endParaRPr lang="en-US" dirty="0">
              <a:cs typeface="B Titr" pitchFamily="2" charset="-78"/>
            </a:endParaRPr>
          </a:p>
        </p:txBody>
      </p:sp>
      <p:sp>
        <p:nvSpPr>
          <p:cNvPr id="14" name="Rounded Rectangle 13"/>
          <p:cNvSpPr/>
          <p:nvPr/>
        </p:nvSpPr>
        <p:spPr>
          <a:xfrm>
            <a:off x="609600" y="342900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تصادفات </a:t>
            </a:r>
            <a:endParaRPr lang="en-US" dirty="0">
              <a:cs typeface="B Titr" pitchFamily="2" charset="-78"/>
            </a:endParaRPr>
          </a:p>
        </p:txBody>
      </p:sp>
      <p:sp>
        <p:nvSpPr>
          <p:cNvPr id="7" name="TextBox 6"/>
          <p:cNvSpPr txBox="1"/>
          <p:nvPr/>
        </p:nvSpPr>
        <p:spPr>
          <a:xfrm>
            <a:off x="5300980" y="154885"/>
            <a:ext cx="2786340" cy="707886"/>
          </a:xfrm>
          <a:prstGeom prst="rect">
            <a:avLst/>
          </a:prstGeom>
          <a:noFill/>
        </p:spPr>
        <p:txBody>
          <a:bodyPr wrap="none" rtlCol="0">
            <a:spAutoFit/>
          </a:bodyPr>
          <a:lstStyle/>
          <a:p>
            <a:r>
              <a:rPr lang="fa-IR" sz="4000" dirty="0" smtClean="0">
                <a:solidFill>
                  <a:schemeClr val="bg1"/>
                </a:solidFill>
                <a:latin typeface="Philosopher" pitchFamily="50" charset="0"/>
                <a:cs typeface="B Titr" pitchFamily="2" charset="-78"/>
              </a:rPr>
              <a:t>مصرف آدامس</a:t>
            </a:r>
            <a:endParaRPr lang="en-US" sz="2000" dirty="0">
              <a:solidFill>
                <a:schemeClr val="bg1"/>
              </a:solidFill>
              <a:cs typeface="B Titr" pitchFamily="2" charset="-78"/>
            </a:endParaRPr>
          </a:p>
        </p:txBody>
      </p:sp>
      <p:sp>
        <p:nvSpPr>
          <p:cNvPr id="8" name="TextBox 7"/>
          <p:cNvSpPr txBox="1"/>
          <p:nvPr/>
        </p:nvSpPr>
        <p:spPr>
          <a:xfrm>
            <a:off x="2209800" y="1089958"/>
            <a:ext cx="2350323" cy="707886"/>
          </a:xfrm>
          <a:prstGeom prst="rect">
            <a:avLst/>
          </a:prstGeom>
          <a:noFill/>
        </p:spPr>
        <p:txBody>
          <a:bodyPr wrap="none" rtlCol="0">
            <a:spAutoFit/>
          </a:bodyPr>
          <a:lstStyle/>
          <a:p>
            <a:r>
              <a:rPr lang="en-US" sz="4000" dirty="0" smtClean="0">
                <a:solidFill>
                  <a:srgbClr val="3C8FED"/>
                </a:solidFill>
                <a:latin typeface="Philosopher" pitchFamily="50" charset="0"/>
              </a:rPr>
              <a:t>Heading</a:t>
            </a:r>
            <a:endParaRPr lang="en-US" sz="4000" dirty="0">
              <a:solidFill>
                <a:srgbClr val="3C8FED"/>
              </a:solidFill>
              <a:latin typeface="Philosopher" pitchFamily="50" charset="0"/>
            </a:endParaRPr>
          </a:p>
        </p:txBody>
      </p:sp>
      <p:sp>
        <p:nvSpPr>
          <p:cNvPr id="9" name="TextBox 8"/>
          <p:cNvSpPr txBox="1"/>
          <p:nvPr/>
        </p:nvSpPr>
        <p:spPr>
          <a:xfrm>
            <a:off x="2514602" y="1661458"/>
            <a:ext cx="5486399" cy="2585323"/>
          </a:xfrm>
          <a:prstGeom prst="rect">
            <a:avLst/>
          </a:prstGeom>
          <a:noFill/>
        </p:spPr>
        <p:txBody>
          <a:bodyPr wrap="square" rtlCol="0">
            <a:spAutoFit/>
          </a:bodyPr>
          <a:lstStyle/>
          <a:p>
            <a:r>
              <a:rPr lang="en-US" dirty="0" smtClean="0">
                <a:solidFill>
                  <a:schemeClr val="tx1">
                    <a:lumMod val="85000"/>
                    <a:lumOff val="15000"/>
                  </a:schemeClr>
                </a:solidFill>
              </a:rPr>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en-US" sz="3600" dirty="0">
              <a:solidFill>
                <a:schemeClr val="tx1">
                  <a:lumMod val="85000"/>
                  <a:lumOff val="15000"/>
                </a:schemeClr>
              </a:solidFill>
            </a:endParaRPr>
          </a:p>
        </p:txBody>
      </p:sp>
      <p:sp>
        <p:nvSpPr>
          <p:cNvPr id="18" name="Rounded Rectangle 17"/>
          <p:cNvSpPr/>
          <p:nvPr/>
        </p:nvSpPr>
        <p:spPr>
          <a:xfrm>
            <a:off x="609600" y="1089958"/>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a-IR" sz="1600" dirty="0" smtClean="0">
                <a:cs typeface="B Titr" pitchFamily="2" charset="-78"/>
              </a:rPr>
              <a:t>مهاجرت نخبگان</a:t>
            </a:r>
            <a:endParaRPr lang="en-US" sz="1600" dirty="0">
              <a:cs typeface="B Titr" pitchFamily="2" charset="-78"/>
            </a:endParaRPr>
          </a:p>
        </p:txBody>
      </p:sp>
      <p:sp>
        <p:nvSpPr>
          <p:cNvPr id="2" name="Slide Number Placeholder 1"/>
          <p:cNvSpPr>
            <a:spLocks noGrp="1"/>
          </p:cNvSpPr>
          <p:nvPr>
            <p:ph type="sldNum" sz="quarter" idx="12"/>
          </p:nvPr>
        </p:nvSpPr>
        <p:spPr>
          <a:xfrm>
            <a:off x="6781800" y="4759036"/>
            <a:ext cx="2133600" cy="273844"/>
          </a:xfrm>
        </p:spPr>
        <p:txBody>
          <a:bodyPr/>
          <a:lstStyle/>
          <a:p>
            <a:fld id="{A0D135EB-47A7-464D-B7F5-CBBCB4486062}" type="slidenum">
              <a:rPr lang="en-US" sz="1400" smtClean="0">
                <a:solidFill>
                  <a:srgbClr val="002060"/>
                </a:solidFill>
                <a:latin typeface="Adobe Gothic Std B" pitchFamily="34" charset="-128"/>
                <a:ea typeface="Adobe Gothic Std B" pitchFamily="34" charset="-128"/>
              </a:rPr>
              <a:pPr/>
              <a:t>48</a:t>
            </a:fld>
            <a:endParaRPr lang="en-US" sz="1400" dirty="0">
              <a:solidFill>
                <a:srgbClr val="002060"/>
              </a:solidFill>
              <a:latin typeface="Adobe Gothic Std B" pitchFamily="34" charset="-128"/>
              <a:ea typeface="Adobe Gothic Std B" pitchFamily="34" charset="-128"/>
            </a:endParaRPr>
          </a:p>
        </p:txBody>
      </p:sp>
      <p:sp>
        <p:nvSpPr>
          <p:cNvPr id="19" name="Rounded Rectangle 18"/>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0" name="TextBox 19"/>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15" name="Rounded Rectangle 14"/>
          <p:cNvSpPr/>
          <p:nvPr/>
        </p:nvSpPr>
        <p:spPr>
          <a:xfrm>
            <a:off x="2057400" y="941733"/>
            <a:ext cx="6487160" cy="3173068"/>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50000"/>
              </a:lnSpc>
            </a:pPr>
            <a:r>
              <a:rPr lang="fa-IR" sz="3200" b="1" dirty="0" smtClean="0">
                <a:solidFill>
                  <a:srgbClr val="002060"/>
                </a:solidFill>
                <a:cs typeface="B Yekan" pitchFamily="2" charset="-78"/>
              </a:rPr>
              <a:t> </a:t>
            </a:r>
            <a:r>
              <a:rPr lang="fa-IR" sz="3200" b="1" dirty="0">
                <a:solidFill>
                  <a:srgbClr val="002060"/>
                </a:solidFill>
                <a:cs typeface="B Yekan" pitchFamily="2" charset="-78"/>
              </a:rPr>
              <a:t>سالانه ۵۰۰ میلیارد تومان خرج آدامس جویدن </a:t>
            </a:r>
            <a:r>
              <a:rPr lang="fa-IR" sz="3200" b="1" dirty="0" smtClean="0">
                <a:solidFill>
                  <a:srgbClr val="002060"/>
                </a:solidFill>
                <a:cs typeface="B Yekan" pitchFamily="2" charset="-78"/>
              </a:rPr>
              <a:t>می شود . </a:t>
            </a:r>
            <a:endParaRPr lang="fa-IR" sz="3200" b="1" dirty="0">
              <a:solidFill>
                <a:srgbClr val="002060"/>
              </a:solidFill>
              <a:cs typeface="B Yekan" pitchFamily="2" charset="-78"/>
            </a:endParaRPr>
          </a:p>
          <a:p>
            <a:pPr algn="ctr" rtl="1">
              <a:lnSpc>
                <a:spcPct val="150000"/>
              </a:lnSpc>
            </a:pPr>
            <a:endParaRPr lang="fa-IR" dirty="0" smtClean="0">
              <a:solidFill>
                <a:srgbClr val="002060"/>
              </a:solidFill>
              <a:cs typeface="B Yekan" pitchFamily="2" charset="-78"/>
            </a:endParaRPr>
          </a:p>
          <a:p>
            <a:pPr algn="ctr" rtl="1">
              <a:lnSpc>
                <a:spcPct val="150000"/>
              </a:lnSpc>
            </a:pPr>
            <a:r>
              <a:rPr lang="fa-IR" dirty="0">
                <a:solidFill>
                  <a:srgbClr val="002060"/>
                </a:solidFill>
                <a:cs typeface="B Yekan" pitchFamily="2" charset="-78"/>
              </a:rPr>
              <a:t/>
            </a:r>
            <a:br>
              <a:rPr lang="fa-IR" dirty="0">
                <a:solidFill>
                  <a:srgbClr val="002060"/>
                </a:solidFill>
                <a:cs typeface="B Yekan" pitchFamily="2" charset="-78"/>
              </a:rPr>
            </a:br>
            <a:r>
              <a:rPr lang="fa-IR" dirty="0">
                <a:solidFill>
                  <a:srgbClr val="002060"/>
                </a:solidFill>
                <a:cs typeface="B Yekan" pitchFamily="2" charset="-78"/>
              </a:rPr>
              <a:t> </a:t>
            </a:r>
            <a:endParaRPr lang="en-US" dirty="0">
              <a:solidFill>
                <a:srgbClr val="002060"/>
              </a:solidFill>
              <a:cs typeface="B Yekan" pitchFamily="2" charset="-78"/>
            </a:endParaRPr>
          </a:p>
        </p:txBody>
      </p:sp>
      <p:sp>
        <p:nvSpPr>
          <p:cNvPr id="16" name="Rounded Rectangle 15"/>
          <p:cNvSpPr/>
          <p:nvPr/>
        </p:nvSpPr>
        <p:spPr>
          <a:xfrm>
            <a:off x="609600" y="2259479"/>
            <a:ext cx="1447800" cy="571500"/>
          </a:xfrm>
          <a:prstGeom prst="roundRect">
            <a:avLst>
              <a:gd name="adj" fmla="val 9167"/>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تغذبه ناسالم</a:t>
            </a:r>
            <a:endParaRPr lang="en-US" dirty="0">
              <a:cs typeface="B Titr" pitchFamily="2" charset="-78"/>
            </a:endParaRPr>
          </a:p>
        </p:txBody>
      </p:sp>
      <p:pic>
        <p:nvPicPr>
          <p:cNvPr id="39938" name="Picture 2" descr="http://www.baztabezendegi.com/Image/News/2013/5/337_635047469678495464_L.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8874"/>
          <a:stretch/>
        </p:blipFill>
        <p:spPr bwMode="auto">
          <a:xfrm>
            <a:off x="3276600" y="2878497"/>
            <a:ext cx="3810000" cy="20554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544564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76200" y="4663548"/>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1" name="TextBox 20"/>
          <p:cNvSpPr txBox="1"/>
          <p:nvPr/>
        </p:nvSpPr>
        <p:spPr>
          <a:xfrm>
            <a:off x="230055" y="466354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3" name="Rounded Rectangle 2"/>
          <p:cNvSpPr/>
          <p:nvPr/>
        </p:nvSpPr>
        <p:spPr>
          <a:xfrm>
            <a:off x="65809" y="209550"/>
            <a:ext cx="8991600" cy="1981200"/>
          </a:xfrm>
          <a:prstGeom prst="roundRect">
            <a:avLst/>
          </a:prstGeom>
          <a:solidFill>
            <a:srgbClr val="00092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1"/>
            <a:r>
              <a:rPr lang="fa-IR" sz="9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B Koodak" pitchFamily="2" charset="-78"/>
              </a:rPr>
              <a:t>بیماری و سرطان</a:t>
            </a:r>
            <a:endParaRPr lang="en-US" sz="9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B Koodak" pitchFamily="2" charset="-78"/>
            </a:endParaRPr>
          </a:p>
        </p:txBody>
      </p:sp>
      <p:sp>
        <p:nvSpPr>
          <p:cNvPr id="5" name="Slide Number Placeholder 1"/>
          <p:cNvSpPr>
            <a:spLocks noGrp="1"/>
          </p:cNvSpPr>
          <p:nvPr>
            <p:ph type="sldNum" sz="quarter" idx="12"/>
          </p:nvPr>
        </p:nvSpPr>
        <p:spPr>
          <a:xfrm>
            <a:off x="6781800" y="4759036"/>
            <a:ext cx="2133600" cy="273844"/>
          </a:xfrm>
        </p:spPr>
        <p:txBody>
          <a:bodyPr/>
          <a:lstStyle/>
          <a:p>
            <a:fld id="{A0D135EB-47A7-464D-B7F5-CBBCB4486062}" type="slidenum">
              <a:rPr lang="en-US" sz="1400" smtClean="0">
                <a:solidFill>
                  <a:srgbClr val="002060"/>
                </a:solidFill>
                <a:latin typeface="Adobe Gothic Std B" pitchFamily="34" charset="-128"/>
                <a:ea typeface="Adobe Gothic Std B" pitchFamily="34" charset="-128"/>
              </a:rPr>
              <a:pPr/>
              <a:t>49</a:t>
            </a:fld>
            <a:endParaRPr lang="en-US" sz="1400" dirty="0">
              <a:solidFill>
                <a:srgbClr val="002060"/>
              </a:solidFill>
              <a:latin typeface="Adobe Gothic Std B" pitchFamily="34" charset="-128"/>
              <a:ea typeface="Adobe Gothic Std B" pitchFamily="34" charset="-128"/>
            </a:endParaRPr>
          </a:p>
        </p:txBody>
      </p:sp>
      <p:pic>
        <p:nvPicPr>
          <p:cNvPr id="13314" name="Picture 2" descr="http://sinahospital.tums.ac.ir/images/news/63528915248649251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94709" y="2157845"/>
            <a:ext cx="3733800" cy="29467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150613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869274" y="742950"/>
            <a:ext cx="5000660" cy="2985433"/>
          </a:xfrm>
          <a:prstGeom prst="rect">
            <a:avLst/>
          </a:prstGeom>
          <a:noFill/>
        </p:spPr>
        <p:txBody>
          <a:bodyPr wrap="square" rtlCol="0">
            <a:spAutoFit/>
          </a:bodyPr>
          <a:lstStyle/>
          <a:p>
            <a:pPr algn="ctr">
              <a:lnSpc>
                <a:spcPct val="150000"/>
              </a:lnSpc>
            </a:pPr>
            <a:r>
              <a:rPr lang="fa-IR" sz="3200" b="1" dirty="0">
                <a:solidFill>
                  <a:srgbClr val="FFFF00"/>
                </a:solidFill>
                <a:cs typeface="B Davat" pitchFamily="2" charset="-78"/>
              </a:rPr>
              <a:t>یا مقلب القلوب والابصار</a:t>
            </a:r>
          </a:p>
          <a:p>
            <a:pPr algn="ctr">
              <a:lnSpc>
                <a:spcPct val="150000"/>
              </a:lnSpc>
            </a:pPr>
            <a:r>
              <a:rPr lang="fa-IR" sz="3200" b="1" dirty="0">
                <a:solidFill>
                  <a:srgbClr val="FFFF00"/>
                </a:solidFill>
                <a:cs typeface="B Davat" pitchFamily="2" charset="-78"/>
              </a:rPr>
              <a:t>یا مدبر الیل و النهار</a:t>
            </a:r>
          </a:p>
          <a:p>
            <a:pPr algn="ctr">
              <a:lnSpc>
                <a:spcPct val="150000"/>
              </a:lnSpc>
            </a:pPr>
            <a:r>
              <a:rPr lang="fa-IR" sz="3200" b="1" dirty="0">
                <a:solidFill>
                  <a:srgbClr val="FFFF00"/>
                </a:solidFill>
                <a:cs typeface="B Davat" pitchFamily="2" charset="-78"/>
              </a:rPr>
              <a:t>یا محول الحول والحوال</a:t>
            </a:r>
          </a:p>
          <a:p>
            <a:pPr algn="ctr">
              <a:lnSpc>
                <a:spcPct val="150000"/>
              </a:lnSpc>
            </a:pPr>
            <a:r>
              <a:rPr lang="fa-IR" sz="3200" b="1" dirty="0">
                <a:solidFill>
                  <a:srgbClr val="FFFF00"/>
                </a:solidFill>
                <a:cs typeface="B Davat" pitchFamily="2" charset="-78"/>
              </a:rPr>
              <a:t>حول حالنا الی الحسن الحال</a:t>
            </a:r>
            <a:endParaRPr lang="en-US" sz="3200" b="1" dirty="0">
              <a:solidFill>
                <a:srgbClr val="FFFF00"/>
              </a:solidFill>
              <a:cs typeface="B Davat" pitchFamily="2" charset="-78"/>
            </a:endParaRPr>
          </a:p>
        </p:txBody>
      </p:sp>
      <p:sp>
        <p:nvSpPr>
          <p:cNvPr id="2" name="Rectangle 1"/>
          <p:cNvSpPr/>
          <p:nvPr/>
        </p:nvSpPr>
        <p:spPr>
          <a:xfrm>
            <a:off x="4104113" y="158175"/>
            <a:ext cx="4742004"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a-IR" sz="3200" b="1" spc="50" dirty="0" smtClean="0">
                <a:ln w="11430"/>
                <a:solidFill>
                  <a:srgbClr val="FFFF00"/>
                </a:solidFill>
                <a:effectLst>
                  <a:outerShdw blurRad="76200" dist="50800" dir="5400000" algn="tl" rotWithShape="0">
                    <a:srgbClr val="000000">
                      <a:alpha val="65000"/>
                    </a:srgbClr>
                  </a:outerShdw>
                </a:effectLst>
                <a:cs typeface="B Titr" pitchFamily="2" charset="-78"/>
              </a:rPr>
              <a:t>نوروز نماد عینی مدیریت تغییر </a:t>
            </a:r>
            <a:endParaRPr lang="en-US" sz="3200" b="1" spc="50" dirty="0">
              <a:ln w="11430"/>
              <a:solidFill>
                <a:srgbClr val="FFFF00"/>
              </a:solidFill>
              <a:effectLst>
                <a:outerShdw blurRad="76200" dist="50800" dir="5400000" algn="tl" rotWithShape="0">
                  <a:srgbClr val="000000">
                    <a:alpha val="65000"/>
                  </a:srgbClr>
                </a:outerShdw>
              </a:effectLst>
              <a:cs typeface="B Titr" pitchFamily="2" charset="-78"/>
            </a:endParaRPr>
          </a:p>
        </p:txBody>
      </p:sp>
      <p:pic>
        <p:nvPicPr>
          <p:cNvPr id="6" name="Picture 5"/>
          <p:cNvPicPr>
            <a:picLocks noChangeAspect="1"/>
          </p:cNvPicPr>
          <p:nvPr/>
        </p:nvPicPr>
        <p:blipFill>
          <a:blip r:embed="rId3" cstate="print"/>
          <a:stretch>
            <a:fillRect/>
          </a:stretch>
        </p:blipFill>
        <p:spPr>
          <a:xfrm>
            <a:off x="228600" y="158175"/>
            <a:ext cx="4495800" cy="4288302"/>
          </a:xfrm>
          <a:prstGeom prst="ellipse">
            <a:avLst/>
          </a:prstGeom>
          <a:ln>
            <a:noFill/>
          </a:ln>
          <a:effectLst>
            <a:softEdge rad="112500"/>
          </a:effectLst>
        </p:spPr>
      </p:pic>
    </p:spTree>
    <p:extLst>
      <p:ext uri="{BB962C8B-B14F-4D97-AF65-F5344CB8AC3E}">
        <p14:creationId xmlns:p14="http://schemas.microsoft.com/office/powerpoint/2010/main" xmlns="" val="17573827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609600" y="342900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ساعت کار </a:t>
            </a:r>
            <a:endParaRPr lang="en-US" dirty="0">
              <a:cs typeface="B Titr" pitchFamily="2" charset="-78"/>
            </a:endParaRPr>
          </a:p>
        </p:txBody>
      </p:sp>
      <p:sp>
        <p:nvSpPr>
          <p:cNvPr id="8" name="TextBox 7"/>
          <p:cNvSpPr txBox="1"/>
          <p:nvPr/>
        </p:nvSpPr>
        <p:spPr>
          <a:xfrm>
            <a:off x="2209800" y="1089958"/>
            <a:ext cx="2350323" cy="707886"/>
          </a:xfrm>
          <a:prstGeom prst="rect">
            <a:avLst/>
          </a:prstGeom>
          <a:noFill/>
        </p:spPr>
        <p:txBody>
          <a:bodyPr wrap="none" rtlCol="0">
            <a:spAutoFit/>
          </a:bodyPr>
          <a:lstStyle/>
          <a:p>
            <a:r>
              <a:rPr lang="en-US" sz="4000" dirty="0" smtClean="0">
                <a:solidFill>
                  <a:srgbClr val="3C8FED"/>
                </a:solidFill>
                <a:latin typeface="Philosopher" pitchFamily="50" charset="0"/>
              </a:rPr>
              <a:t>Heading</a:t>
            </a:r>
            <a:endParaRPr lang="en-US" sz="4000" dirty="0">
              <a:solidFill>
                <a:srgbClr val="3C8FED"/>
              </a:solidFill>
              <a:latin typeface="Philosopher" pitchFamily="50" charset="0"/>
            </a:endParaRPr>
          </a:p>
        </p:txBody>
      </p:sp>
      <p:sp>
        <p:nvSpPr>
          <p:cNvPr id="9" name="TextBox 8"/>
          <p:cNvSpPr txBox="1"/>
          <p:nvPr/>
        </p:nvSpPr>
        <p:spPr>
          <a:xfrm>
            <a:off x="2514602" y="1661458"/>
            <a:ext cx="5486399" cy="2585323"/>
          </a:xfrm>
          <a:prstGeom prst="rect">
            <a:avLst/>
          </a:prstGeom>
          <a:noFill/>
        </p:spPr>
        <p:txBody>
          <a:bodyPr wrap="square" rtlCol="0">
            <a:spAutoFit/>
          </a:bodyPr>
          <a:lstStyle/>
          <a:p>
            <a:r>
              <a:rPr lang="en-US" dirty="0" smtClean="0">
                <a:solidFill>
                  <a:schemeClr val="tx1">
                    <a:lumMod val="85000"/>
                    <a:lumOff val="15000"/>
                  </a:schemeClr>
                </a:solidFill>
              </a:rPr>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en-US" sz="3600" dirty="0">
              <a:solidFill>
                <a:schemeClr val="tx1">
                  <a:lumMod val="85000"/>
                  <a:lumOff val="15000"/>
                </a:schemeClr>
              </a:solidFill>
            </a:endParaRPr>
          </a:p>
        </p:txBody>
      </p:sp>
      <p:sp>
        <p:nvSpPr>
          <p:cNvPr id="2" name="Slide Number Placeholder 1"/>
          <p:cNvSpPr>
            <a:spLocks noGrp="1"/>
          </p:cNvSpPr>
          <p:nvPr>
            <p:ph type="sldNum" sz="quarter" idx="12"/>
          </p:nvPr>
        </p:nvSpPr>
        <p:spPr>
          <a:xfrm>
            <a:off x="6781800" y="4759036"/>
            <a:ext cx="2133600" cy="273844"/>
          </a:xfrm>
        </p:spPr>
        <p:txBody>
          <a:bodyPr/>
          <a:lstStyle/>
          <a:p>
            <a:fld id="{A0D135EB-47A7-464D-B7F5-CBBCB4486062}" type="slidenum">
              <a:rPr lang="en-US" sz="1400" smtClean="0">
                <a:solidFill>
                  <a:srgbClr val="002060"/>
                </a:solidFill>
                <a:latin typeface="Adobe Gothic Std B" pitchFamily="34" charset="-128"/>
                <a:ea typeface="Adobe Gothic Std B" pitchFamily="34" charset="-128"/>
              </a:rPr>
              <a:pPr/>
              <a:t>50</a:t>
            </a:fld>
            <a:endParaRPr lang="en-US" sz="1400" dirty="0">
              <a:solidFill>
                <a:srgbClr val="002060"/>
              </a:solidFill>
              <a:latin typeface="Adobe Gothic Std B" pitchFamily="34" charset="-128"/>
              <a:ea typeface="Adobe Gothic Std B" pitchFamily="34" charset="-128"/>
            </a:endParaRPr>
          </a:p>
        </p:txBody>
      </p:sp>
      <p:sp>
        <p:nvSpPr>
          <p:cNvPr id="19" name="Rounded Rectangle 18"/>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0" name="TextBox 19"/>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17" name="Rounded Rectangle 16"/>
          <p:cNvSpPr/>
          <p:nvPr/>
        </p:nvSpPr>
        <p:spPr>
          <a:xfrm>
            <a:off x="609600" y="1089958"/>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a-IR" sz="1600" dirty="0" smtClean="0">
                <a:cs typeface="B Titr" pitchFamily="2" charset="-78"/>
              </a:rPr>
              <a:t>مصرف انرژی</a:t>
            </a:r>
            <a:endParaRPr lang="en-US" sz="1600" dirty="0">
              <a:cs typeface="B Titr" pitchFamily="2" charset="-78"/>
            </a:endParaRPr>
          </a:p>
        </p:txBody>
      </p:sp>
      <p:sp>
        <p:nvSpPr>
          <p:cNvPr id="18" name="Rounded Rectangle 17"/>
          <p:cNvSpPr/>
          <p:nvPr/>
        </p:nvSpPr>
        <p:spPr>
          <a:xfrm>
            <a:off x="609600" y="1674719"/>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لوازم آرایش</a:t>
            </a:r>
            <a:endParaRPr lang="en-US" dirty="0">
              <a:cs typeface="B Titr" pitchFamily="2" charset="-78"/>
            </a:endParaRPr>
          </a:p>
        </p:txBody>
      </p:sp>
      <p:sp>
        <p:nvSpPr>
          <p:cNvPr id="16" name="Rounded Rectangle 15"/>
          <p:cNvSpPr/>
          <p:nvPr/>
        </p:nvSpPr>
        <p:spPr>
          <a:xfrm>
            <a:off x="609600" y="2259479"/>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اتومبیل</a:t>
            </a:r>
            <a:endParaRPr lang="en-US" dirty="0">
              <a:cs typeface="B Titr" pitchFamily="2" charset="-78"/>
            </a:endParaRPr>
          </a:p>
        </p:txBody>
      </p:sp>
      <p:sp>
        <p:nvSpPr>
          <p:cNvPr id="21" name="Rounded Rectangle 20"/>
          <p:cNvSpPr/>
          <p:nvPr/>
        </p:nvSpPr>
        <p:spPr>
          <a:xfrm>
            <a:off x="2057400" y="941733"/>
            <a:ext cx="6487160" cy="3173068"/>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50000"/>
              </a:lnSpc>
            </a:pPr>
            <a:r>
              <a:rPr lang="ar-SA" sz="2000" dirty="0" smtClean="0">
                <a:solidFill>
                  <a:srgbClr val="FF0000"/>
                </a:solidFill>
                <a:latin typeface="Arial" charset="0"/>
                <a:cs typeface="B Yekan" pitchFamily="2" charset="-78"/>
              </a:rPr>
              <a:t>وزیر </a:t>
            </a:r>
            <a:r>
              <a:rPr lang="ar-SA" sz="2000" dirty="0">
                <a:solidFill>
                  <a:srgbClr val="FF0000"/>
                </a:solidFill>
                <a:latin typeface="Arial" charset="0"/>
                <a:cs typeface="B Yekan" pitchFamily="2" charset="-78"/>
              </a:rPr>
              <a:t>بهداشت گفت: </a:t>
            </a:r>
            <a:r>
              <a:rPr lang="fa-IR" sz="2000" dirty="0">
                <a:solidFill>
                  <a:srgbClr val="FF0000"/>
                </a:solidFill>
                <a:latin typeface="Arial" charset="0"/>
                <a:cs typeface="B Yekan" pitchFamily="2" charset="-78"/>
              </a:rPr>
              <a:t>۳۰۰</a:t>
            </a:r>
            <a:r>
              <a:rPr lang="ar-SA" sz="2000" dirty="0">
                <a:solidFill>
                  <a:srgbClr val="FF0000"/>
                </a:solidFill>
                <a:latin typeface="Arial" charset="0"/>
                <a:cs typeface="B Yekan" pitchFamily="2" charset="-78"/>
              </a:rPr>
              <a:t> هزار ایرانی به بیماری سرطان مبتلا هستند و هر سال </a:t>
            </a:r>
            <a:r>
              <a:rPr lang="fa-IR" sz="2000" dirty="0">
                <a:solidFill>
                  <a:srgbClr val="FF0000"/>
                </a:solidFill>
                <a:latin typeface="Arial" charset="0"/>
                <a:cs typeface="B Yekan" pitchFamily="2" charset="-78"/>
              </a:rPr>
              <a:t>۹۰</a:t>
            </a:r>
            <a:r>
              <a:rPr lang="ar-SA" sz="2000" dirty="0">
                <a:solidFill>
                  <a:srgbClr val="FF0000"/>
                </a:solidFill>
                <a:latin typeface="Arial" charset="0"/>
                <a:cs typeface="B Yekan" pitchFamily="2" charset="-78"/>
              </a:rPr>
              <a:t> هزار نفر بر تعداد این بیماران اضافه می‌شود </a:t>
            </a:r>
            <a:r>
              <a:rPr lang="ar-SA" sz="2000" dirty="0" smtClean="0">
                <a:solidFill>
                  <a:srgbClr val="FF0000"/>
                </a:solidFill>
                <a:latin typeface="Arial" charset="0"/>
                <a:cs typeface="B Yekan" pitchFamily="2" charset="-78"/>
              </a:rPr>
              <a:t>و</a:t>
            </a:r>
            <a:r>
              <a:rPr lang="fa-IR" sz="2000" dirty="0" smtClean="0">
                <a:solidFill>
                  <a:srgbClr val="FF0000"/>
                </a:solidFill>
                <a:latin typeface="Arial" charset="0"/>
                <a:cs typeface="B Yekan" pitchFamily="2" charset="-78"/>
              </a:rPr>
              <a:t>          </a:t>
            </a:r>
            <a:r>
              <a:rPr lang="ar-SA" sz="2000" dirty="0" smtClean="0">
                <a:solidFill>
                  <a:srgbClr val="FF0000"/>
                </a:solidFill>
                <a:latin typeface="Arial" charset="0"/>
                <a:cs typeface="B Yekan" pitchFamily="2" charset="-78"/>
              </a:rPr>
              <a:t> </a:t>
            </a:r>
            <a:r>
              <a:rPr lang="fa-IR" sz="2800" dirty="0">
                <a:solidFill>
                  <a:srgbClr val="002060"/>
                </a:solidFill>
                <a:latin typeface="Arial" charset="0"/>
                <a:cs typeface="B Titr" pitchFamily="2" charset="-78"/>
              </a:rPr>
              <a:t>۲</a:t>
            </a:r>
            <a:r>
              <a:rPr lang="ar-SA" sz="2800" dirty="0">
                <a:solidFill>
                  <a:srgbClr val="002060"/>
                </a:solidFill>
                <a:latin typeface="Arial" charset="0"/>
                <a:cs typeface="B Titr" pitchFamily="2" charset="-78"/>
              </a:rPr>
              <a:t> هزار میلیارد تومان </a:t>
            </a:r>
            <a:r>
              <a:rPr lang="ar-SA" sz="2000" dirty="0">
                <a:solidFill>
                  <a:srgbClr val="FF0000"/>
                </a:solidFill>
                <a:latin typeface="Arial" charset="0"/>
                <a:cs typeface="B Yekan" pitchFamily="2" charset="-78"/>
              </a:rPr>
              <a:t>از اعتبارات کشور صرف این بیماری می‌شود. </a:t>
            </a:r>
            <a:endParaRPr lang="fa-IR" sz="2000" dirty="0" smtClean="0">
              <a:solidFill>
                <a:srgbClr val="FF0000"/>
              </a:solidFill>
              <a:latin typeface="Arial" charset="0"/>
              <a:cs typeface="B Yekan" pitchFamily="2" charset="-78"/>
            </a:endParaRPr>
          </a:p>
          <a:p>
            <a:pPr algn="ctr" rtl="1">
              <a:lnSpc>
                <a:spcPct val="150000"/>
              </a:lnSpc>
            </a:pPr>
            <a:endParaRPr lang="fa-IR" sz="2000" dirty="0" smtClean="0">
              <a:solidFill>
                <a:srgbClr val="FF0000"/>
              </a:solidFill>
              <a:latin typeface="Arial" charset="0"/>
              <a:cs typeface="B Yekan" pitchFamily="2" charset="-78"/>
            </a:endParaRPr>
          </a:p>
          <a:p>
            <a:pPr algn="ctr" rtl="1">
              <a:lnSpc>
                <a:spcPct val="150000"/>
              </a:lnSpc>
            </a:pPr>
            <a:endParaRPr lang="fa-IR" sz="2000" dirty="0">
              <a:solidFill>
                <a:srgbClr val="FF0000"/>
              </a:solidFill>
              <a:latin typeface="Arial" charset="0"/>
              <a:cs typeface="B Yekan" pitchFamily="2" charset="-78"/>
            </a:endParaRPr>
          </a:p>
        </p:txBody>
      </p:sp>
      <p:sp>
        <p:nvSpPr>
          <p:cNvPr id="22" name="Rounded Rectangle 21"/>
          <p:cNvSpPr/>
          <p:nvPr/>
        </p:nvSpPr>
        <p:spPr>
          <a:xfrm>
            <a:off x="609600" y="2844240"/>
            <a:ext cx="1447800" cy="571500"/>
          </a:xfrm>
          <a:prstGeom prst="roundRect">
            <a:avLst>
              <a:gd name="adj" fmla="val 9167"/>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سرطان</a:t>
            </a:r>
            <a:endParaRPr lang="en-US" dirty="0">
              <a:cs typeface="B Titr" pitchFamily="2" charset="-78"/>
            </a:endParaRPr>
          </a:p>
        </p:txBody>
      </p:sp>
      <p:pic>
        <p:nvPicPr>
          <p:cNvPr id="26626" name="Picture 2" descr="http://p-sepidar.ir/uploads/posts/2013-02/1360058219_02602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33800" y="3129990"/>
            <a:ext cx="2544736" cy="22452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702097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0D135EB-47A7-464D-B7F5-CBBCB4486062}" type="slidenum">
              <a:rPr lang="en-US" smtClean="0"/>
              <a:pPr/>
              <a:t>51</a:t>
            </a:fld>
            <a:endParaRPr lang="en-US" dirty="0"/>
          </a:p>
        </p:txBody>
      </p:sp>
      <p:pic>
        <p:nvPicPr>
          <p:cNvPr id="11267" name="Picture 3" descr="http://cdn.asriran.com/files/fa/news/1392/6/22/307558_524.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91370" y="1428750"/>
            <a:ext cx="2733480" cy="2383849"/>
          </a:xfrm>
          <a:prstGeom prst="rect">
            <a:avLst/>
          </a:prstGeom>
          <a:noFill/>
          <a:extLst>
            <a:ext uri="{909E8E84-426E-40DD-AFC4-6F175D3DCCD1}">
              <a14:hiddenFill xmlns:a14="http://schemas.microsoft.com/office/drawing/2010/main" xmlns="">
                <a:solidFill>
                  <a:srgbClr val="FFFFFF"/>
                </a:solidFill>
              </a14:hiddenFill>
            </a:ext>
          </a:extLst>
        </p:spPr>
      </p:pic>
      <p:pic>
        <p:nvPicPr>
          <p:cNvPr id="11269" name="Picture 5" descr="http://cdn.asriran.com/files/fa/news/1392/6/22/307557_12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9200" y="1440873"/>
            <a:ext cx="4067175" cy="23717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141515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609600" y="342900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ساعت کار </a:t>
            </a:r>
            <a:endParaRPr lang="en-US" dirty="0">
              <a:cs typeface="B Titr" pitchFamily="2" charset="-78"/>
            </a:endParaRPr>
          </a:p>
        </p:txBody>
      </p:sp>
      <p:sp>
        <p:nvSpPr>
          <p:cNvPr id="8" name="TextBox 7"/>
          <p:cNvSpPr txBox="1"/>
          <p:nvPr/>
        </p:nvSpPr>
        <p:spPr>
          <a:xfrm>
            <a:off x="2209800" y="1089958"/>
            <a:ext cx="2350323" cy="707886"/>
          </a:xfrm>
          <a:prstGeom prst="rect">
            <a:avLst/>
          </a:prstGeom>
          <a:noFill/>
        </p:spPr>
        <p:txBody>
          <a:bodyPr wrap="none" rtlCol="0">
            <a:spAutoFit/>
          </a:bodyPr>
          <a:lstStyle/>
          <a:p>
            <a:r>
              <a:rPr lang="en-US" sz="4000" dirty="0" smtClean="0">
                <a:solidFill>
                  <a:srgbClr val="3C8FED"/>
                </a:solidFill>
                <a:latin typeface="Philosopher" pitchFamily="50" charset="0"/>
              </a:rPr>
              <a:t>Heading</a:t>
            </a:r>
            <a:endParaRPr lang="en-US" sz="4000" dirty="0">
              <a:solidFill>
                <a:srgbClr val="3C8FED"/>
              </a:solidFill>
              <a:latin typeface="Philosopher" pitchFamily="50" charset="0"/>
            </a:endParaRPr>
          </a:p>
        </p:txBody>
      </p:sp>
      <p:sp>
        <p:nvSpPr>
          <p:cNvPr id="9" name="TextBox 8"/>
          <p:cNvSpPr txBox="1"/>
          <p:nvPr/>
        </p:nvSpPr>
        <p:spPr>
          <a:xfrm>
            <a:off x="2514602" y="1661458"/>
            <a:ext cx="5486399" cy="2585323"/>
          </a:xfrm>
          <a:prstGeom prst="rect">
            <a:avLst/>
          </a:prstGeom>
          <a:noFill/>
        </p:spPr>
        <p:txBody>
          <a:bodyPr wrap="square" rtlCol="0">
            <a:spAutoFit/>
          </a:bodyPr>
          <a:lstStyle/>
          <a:p>
            <a:r>
              <a:rPr lang="en-US" dirty="0" smtClean="0">
                <a:solidFill>
                  <a:schemeClr val="tx1">
                    <a:lumMod val="85000"/>
                    <a:lumOff val="15000"/>
                  </a:schemeClr>
                </a:solidFill>
              </a:rPr>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en-US" sz="3600" dirty="0">
              <a:solidFill>
                <a:schemeClr val="tx1">
                  <a:lumMod val="85000"/>
                  <a:lumOff val="15000"/>
                </a:schemeClr>
              </a:solidFill>
            </a:endParaRPr>
          </a:p>
        </p:txBody>
      </p:sp>
      <p:sp>
        <p:nvSpPr>
          <p:cNvPr id="2" name="Slide Number Placeholder 1"/>
          <p:cNvSpPr>
            <a:spLocks noGrp="1"/>
          </p:cNvSpPr>
          <p:nvPr>
            <p:ph type="sldNum" sz="quarter" idx="12"/>
          </p:nvPr>
        </p:nvSpPr>
        <p:spPr>
          <a:xfrm>
            <a:off x="6781800" y="4759036"/>
            <a:ext cx="2133600" cy="273844"/>
          </a:xfrm>
        </p:spPr>
        <p:txBody>
          <a:bodyPr/>
          <a:lstStyle/>
          <a:p>
            <a:fld id="{A0D135EB-47A7-464D-B7F5-CBBCB4486062}" type="slidenum">
              <a:rPr lang="en-US" sz="1400" smtClean="0">
                <a:solidFill>
                  <a:srgbClr val="002060"/>
                </a:solidFill>
                <a:latin typeface="Adobe Gothic Std B" pitchFamily="34" charset="-128"/>
                <a:ea typeface="Adobe Gothic Std B" pitchFamily="34" charset="-128"/>
              </a:rPr>
              <a:pPr/>
              <a:t>52</a:t>
            </a:fld>
            <a:endParaRPr lang="en-US" sz="1400" dirty="0">
              <a:solidFill>
                <a:srgbClr val="002060"/>
              </a:solidFill>
              <a:latin typeface="Adobe Gothic Std B" pitchFamily="34" charset="-128"/>
              <a:ea typeface="Adobe Gothic Std B" pitchFamily="34" charset="-128"/>
            </a:endParaRPr>
          </a:p>
        </p:txBody>
      </p:sp>
      <p:sp>
        <p:nvSpPr>
          <p:cNvPr id="19" name="Rounded Rectangle 18"/>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0" name="TextBox 19"/>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17" name="Rounded Rectangle 16"/>
          <p:cNvSpPr/>
          <p:nvPr/>
        </p:nvSpPr>
        <p:spPr>
          <a:xfrm>
            <a:off x="609600" y="1089958"/>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a-IR" sz="1600" dirty="0" smtClean="0">
                <a:cs typeface="B Titr" pitchFamily="2" charset="-78"/>
              </a:rPr>
              <a:t>مصرف انرژی</a:t>
            </a:r>
            <a:endParaRPr lang="en-US" sz="1600" dirty="0">
              <a:cs typeface="B Titr" pitchFamily="2" charset="-78"/>
            </a:endParaRPr>
          </a:p>
        </p:txBody>
      </p:sp>
      <p:sp>
        <p:nvSpPr>
          <p:cNvPr id="18" name="Rounded Rectangle 17"/>
          <p:cNvSpPr/>
          <p:nvPr/>
        </p:nvSpPr>
        <p:spPr>
          <a:xfrm>
            <a:off x="609600" y="1674719"/>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لوازم آرایش</a:t>
            </a:r>
            <a:endParaRPr lang="en-US" dirty="0">
              <a:cs typeface="B Titr" pitchFamily="2" charset="-78"/>
            </a:endParaRPr>
          </a:p>
        </p:txBody>
      </p:sp>
      <p:sp>
        <p:nvSpPr>
          <p:cNvPr id="16" name="Rounded Rectangle 15"/>
          <p:cNvSpPr/>
          <p:nvPr/>
        </p:nvSpPr>
        <p:spPr>
          <a:xfrm>
            <a:off x="609600" y="2259479"/>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اتومبیل</a:t>
            </a:r>
            <a:endParaRPr lang="en-US" dirty="0">
              <a:cs typeface="B Titr" pitchFamily="2" charset="-78"/>
            </a:endParaRPr>
          </a:p>
        </p:txBody>
      </p:sp>
      <p:sp>
        <p:nvSpPr>
          <p:cNvPr id="21" name="Rounded Rectangle 20"/>
          <p:cNvSpPr/>
          <p:nvPr/>
        </p:nvSpPr>
        <p:spPr>
          <a:xfrm>
            <a:off x="2057400" y="941733"/>
            <a:ext cx="6487160" cy="3173068"/>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a-IR" dirty="0" smtClean="0"/>
              <a:t>مصرف بی رویه، کشور مادر مصرف گاز رتبه سوم جهانی را داراست.</a:t>
            </a:r>
          </a:p>
          <a:p>
            <a:pPr algn="ctr">
              <a:lnSpc>
                <a:spcPct val="150000"/>
              </a:lnSpc>
            </a:pPr>
            <a:r>
              <a:rPr lang="fa-IR" dirty="0" smtClean="0">
                <a:solidFill>
                  <a:srgbClr val="FF0000"/>
                </a:solidFill>
                <a:cs typeface="B Yekan" pitchFamily="2" charset="-78"/>
              </a:rPr>
              <a:t>.</a:t>
            </a:r>
            <a:endParaRPr lang="fa-IR" dirty="0">
              <a:solidFill>
                <a:srgbClr val="FF0000"/>
              </a:solidFill>
              <a:cs typeface="B Yekan" pitchFamily="2" charset="-78"/>
            </a:endParaRPr>
          </a:p>
        </p:txBody>
      </p:sp>
      <p:sp>
        <p:nvSpPr>
          <p:cNvPr id="22" name="Rounded Rectangle 21"/>
          <p:cNvSpPr/>
          <p:nvPr/>
        </p:nvSpPr>
        <p:spPr>
          <a:xfrm>
            <a:off x="609600" y="2844240"/>
            <a:ext cx="1447800" cy="571500"/>
          </a:xfrm>
          <a:prstGeom prst="roundRect">
            <a:avLst>
              <a:gd name="adj" fmla="val 9167"/>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سرطان</a:t>
            </a:r>
            <a:endParaRPr lang="en-US" dirty="0">
              <a:cs typeface="B Titr" pitchFamily="2" charset="-78"/>
            </a:endParaRPr>
          </a:p>
        </p:txBody>
      </p:sp>
      <p:sp>
        <p:nvSpPr>
          <p:cNvPr id="3" name="Rectangle 2"/>
          <p:cNvSpPr/>
          <p:nvPr/>
        </p:nvSpPr>
        <p:spPr>
          <a:xfrm>
            <a:off x="2286000" y="1140589"/>
            <a:ext cx="5638800" cy="2585323"/>
          </a:xfrm>
          <a:prstGeom prst="rect">
            <a:avLst/>
          </a:prstGeom>
        </p:spPr>
        <p:txBody>
          <a:bodyPr wrap="square">
            <a:spAutoFit/>
          </a:bodyPr>
          <a:lstStyle/>
          <a:p>
            <a:endParaRPr lang="fa-IR" b="1" dirty="0"/>
          </a:p>
          <a:p>
            <a:pPr algn="r" rtl="1">
              <a:lnSpc>
                <a:spcPct val="150000"/>
              </a:lnSpc>
            </a:pPr>
            <a:r>
              <a:rPr lang="fa-IR" sz="2400" dirty="0" smtClean="0">
                <a:cs typeface="B Titr" pitchFamily="2" charset="-78"/>
              </a:rPr>
              <a:t>محمد </a:t>
            </a:r>
            <a:r>
              <a:rPr lang="fa-IR" sz="2400" dirty="0">
                <a:cs typeface="B Titr" pitchFamily="2" charset="-78"/>
              </a:rPr>
              <a:t>سالاری با بیان این مطلب گفت: متاسفانه طی سال های اخیر سن سرطان در کشور به شدت کاهش یافته و هم اکنون شاهد هستیم که سن سرطان در ایران به </a:t>
            </a:r>
            <a:r>
              <a:rPr lang="fa-IR" sz="2400" dirty="0">
                <a:solidFill>
                  <a:srgbClr val="FF0000"/>
                </a:solidFill>
                <a:cs typeface="B Titr" pitchFamily="2" charset="-78"/>
              </a:rPr>
              <a:t>زیر 30 سال </a:t>
            </a:r>
            <a:r>
              <a:rPr lang="fa-IR" sz="2400" dirty="0">
                <a:cs typeface="B Titr" pitchFamily="2" charset="-78"/>
              </a:rPr>
              <a:t>رسیده است.</a:t>
            </a: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48400" y="701655"/>
            <a:ext cx="2014538" cy="571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425318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553604" y="133350"/>
            <a:ext cx="4191000" cy="742950"/>
          </a:xfrm>
          <a:prstGeom prst="roundRect">
            <a:avLst>
              <a:gd name="adj" fmla="val 1226"/>
            </a:avLst>
          </a:prstGeom>
          <a:solidFill>
            <a:schemeClr val="accent5">
              <a:lumMod val="75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chemeClr val="bg1"/>
                </a:solidFill>
                <a:cs typeface="B Titr" pitchFamily="2" charset="-78"/>
              </a:rPr>
              <a:t>چالش های </a:t>
            </a:r>
            <a:r>
              <a:rPr lang="fa-IR" sz="2800" dirty="0" smtClean="0">
                <a:solidFill>
                  <a:schemeClr val="bg1"/>
                </a:solidFill>
                <a:cs typeface="B Titr" pitchFamily="2" charset="-78"/>
              </a:rPr>
              <a:t>جامعه امروز ما </a:t>
            </a:r>
            <a:endParaRPr lang="en-US" sz="2800" dirty="0"/>
          </a:p>
        </p:txBody>
      </p:sp>
      <p:grpSp>
        <p:nvGrpSpPr>
          <p:cNvPr id="3" name="Group 17"/>
          <p:cNvGrpSpPr/>
          <p:nvPr/>
        </p:nvGrpSpPr>
        <p:grpSpPr>
          <a:xfrm>
            <a:off x="440778" y="959049"/>
            <a:ext cx="8267700" cy="3414169"/>
            <a:chOff x="381000" y="1143000"/>
            <a:chExt cx="8267700" cy="4230757"/>
          </a:xfrm>
          <a:effectLst>
            <a:reflection blurRad="6350" stA="52000" endA="300" endPos="35000" dir="5400000" sy="-100000" algn="bl" rotWithShape="0"/>
          </a:effectLst>
        </p:grpSpPr>
        <p:sp>
          <p:nvSpPr>
            <p:cNvPr id="19" name="Rounded Rectangle 18"/>
            <p:cNvSpPr/>
            <p:nvPr/>
          </p:nvSpPr>
          <p:spPr>
            <a:xfrm>
              <a:off x="381000" y="1143000"/>
              <a:ext cx="2133600" cy="4230757"/>
            </a:xfrm>
            <a:prstGeom prst="roundRect">
              <a:avLst>
                <a:gd name="adj" fmla="val 1226"/>
              </a:avLst>
            </a:prstGeom>
            <a:gradFill>
              <a:gsLst>
                <a:gs pos="0">
                  <a:srgbClr val="3C8FED"/>
                </a:gs>
                <a:gs pos="71000">
                  <a:srgbClr val="8EC9FB"/>
                </a:gs>
              </a:gsLst>
              <a:lin ang="21540000" scaled="0"/>
            </a:gra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26720" y="251206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26720" y="392303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2209800" y="1143000"/>
              <a:ext cx="6438900" cy="4230757"/>
            </a:xfrm>
            <a:prstGeom prst="roundRect">
              <a:avLst>
                <a:gd name="adj" fmla="val 1226"/>
              </a:avLst>
            </a:prstGeom>
            <a:solidFill>
              <a:schemeClr val="bg1"/>
            </a:soli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ed Rectangle 23"/>
          <p:cNvSpPr/>
          <p:nvPr/>
        </p:nvSpPr>
        <p:spPr>
          <a:xfrm>
            <a:off x="6172200" y="4668334"/>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TextBox 24"/>
          <p:cNvSpPr txBox="1"/>
          <p:nvPr/>
        </p:nvSpPr>
        <p:spPr>
          <a:xfrm>
            <a:off x="6452731" y="4680002"/>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2" name="Slide Number Placeholder 1"/>
          <p:cNvSpPr>
            <a:spLocks noGrp="1"/>
          </p:cNvSpPr>
          <p:nvPr>
            <p:ph type="sldNum" sz="quarter" idx="12"/>
          </p:nvPr>
        </p:nvSpPr>
        <p:spPr>
          <a:xfrm>
            <a:off x="8503227" y="4775490"/>
            <a:ext cx="609600" cy="273844"/>
          </a:xfrm>
        </p:spPr>
        <p:txBody>
          <a:bodyPr/>
          <a:lstStyle/>
          <a:p>
            <a:fld id="{A0D135EB-47A7-464D-B7F5-CBBCB4486062}" type="slidenum">
              <a:rPr lang="en-US" sz="1800" smtClean="0">
                <a:solidFill>
                  <a:srgbClr val="002060"/>
                </a:solidFill>
                <a:latin typeface="Adobe Gothic Std B" pitchFamily="34" charset="-128"/>
                <a:ea typeface="Adobe Gothic Std B" pitchFamily="34" charset="-128"/>
              </a:rPr>
              <a:pPr/>
              <a:t>53</a:t>
            </a:fld>
            <a:endParaRPr lang="en-US" sz="1800" dirty="0">
              <a:solidFill>
                <a:srgbClr val="002060"/>
              </a:solidFill>
              <a:latin typeface="Adobe Gothic Std B" pitchFamily="34" charset="-128"/>
              <a:ea typeface="Adobe Gothic Std B" pitchFamily="34" charset="-128"/>
            </a:endParaRPr>
          </a:p>
        </p:txBody>
      </p:sp>
      <p:sp>
        <p:nvSpPr>
          <p:cNvPr id="5" name="Rectangle 4"/>
          <p:cNvSpPr/>
          <p:nvPr/>
        </p:nvSpPr>
        <p:spPr>
          <a:xfrm>
            <a:off x="4070513" y="959049"/>
            <a:ext cx="275748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dirty="0" smtClean="0">
                <a:ln w="11430"/>
                <a:solidFill>
                  <a:srgbClr val="002060"/>
                </a:solidFill>
                <a:effectLst>
                  <a:outerShdw blurRad="50800" dist="39000" dir="5460000" algn="tl">
                    <a:srgbClr val="000000">
                      <a:alpha val="38000"/>
                    </a:srgbClr>
                  </a:outerShdw>
                </a:effectLst>
                <a:latin typeface="Adobe Arabic" pitchFamily="18" charset="-78"/>
                <a:cs typeface="Adobe Arabic" pitchFamily="18" charset="-78"/>
              </a:rPr>
              <a:t>اختلاف ثروت </a:t>
            </a:r>
            <a:endParaRPr lang="en-US" sz="5400" b="1" cap="none" spc="0" dirty="0">
              <a:ln w="11430"/>
              <a:solidFill>
                <a:srgbClr val="002060"/>
              </a:solidFill>
              <a:effectLst>
                <a:outerShdw blurRad="50800" dist="39000" dir="5460000" algn="tl">
                  <a:srgbClr val="000000">
                    <a:alpha val="38000"/>
                  </a:srgbClr>
                </a:outerShdw>
              </a:effectLst>
              <a:latin typeface="Adobe Arabic" pitchFamily="18" charset="-78"/>
              <a:cs typeface="Adobe Arabic" pitchFamily="18" charset="-78"/>
            </a:endParaRPr>
          </a:p>
        </p:txBody>
      </p:sp>
      <p:sp>
        <p:nvSpPr>
          <p:cNvPr id="6" name="Rectangle 5"/>
          <p:cNvSpPr/>
          <p:nvPr/>
        </p:nvSpPr>
        <p:spPr>
          <a:xfrm>
            <a:off x="2353399" y="1571251"/>
            <a:ext cx="6200694" cy="3231654"/>
          </a:xfrm>
          <a:prstGeom prst="rect">
            <a:avLst/>
          </a:prstGeom>
        </p:spPr>
        <p:txBody>
          <a:bodyPr wrap="square">
            <a:spAutoFit/>
          </a:bodyPr>
          <a:lstStyle/>
          <a:p>
            <a:pPr algn="ctr" rtl="1">
              <a:lnSpc>
                <a:spcPct val="150000"/>
              </a:lnSpc>
            </a:pPr>
            <a:r>
              <a:rPr lang="fa-IR" sz="2000" dirty="0">
                <a:solidFill>
                  <a:srgbClr val="FF0000"/>
                </a:solidFill>
                <a:cs typeface="B Titr" pitchFamily="2" charset="-78"/>
              </a:rPr>
              <a:t>بر اساس آمار ۱۵ میلیون نفر از جمعیت کشور زیر خط فقر </a:t>
            </a:r>
            <a:r>
              <a:rPr lang="fa-IR" sz="2000" dirty="0" smtClean="0">
                <a:solidFill>
                  <a:srgbClr val="FF0000"/>
                </a:solidFill>
                <a:cs typeface="B Titr" pitchFamily="2" charset="-78"/>
              </a:rPr>
              <a:t>هستند</a:t>
            </a:r>
          </a:p>
          <a:p>
            <a:pPr algn="ctr" rtl="1">
              <a:lnSpc>
                <a:spcPct val="150000"/>
              </a:lnSpc>
            </a:pPr>
            <a:r>
              <a:rPr lang="fa-IR" sz="2000" dirty="0">
                <a:cs typeface="B Titr" pitchFamily="2" charset="-78"/>
              </a:rPr>
              <a:t>این میزان حدود ۲۰ درصد از جمعیت کل کشور را شامل می‌شود</a:t>
            </a:r>
            <a:endParaRPr lang="fa-IR" sz="2000" dirty="0" smtClean="0">
              <a:solidFill>
                <a:srgbClr val="FF0000"/>
              </a:solidFill>
              <a:cs typeface="B Titr" pitchFamily="2" charset="-78"/>
            </a:endParaRPr>
          </a:p>
          <a:p>
            <a:pPr algn="ctr" rtl="1">
              <a:lnSpc>
                <a:spcPct val="150000"/>
              </a:lnSpc>
            </a:pPr>
            <a:r>
              <a:rPr lang="fa-IR" dirty="0">
                <a:solidFill>
                  <a:srgbClr val="002060"/>
                </a:solidFill>
                <a:cs typeface="B Titr" pitchFamily="2" charset="-78"/>
              </a:rPr>
              <a:t>براساس آمار گمرك در 9 ماهه </a:t>
            </a:r>
            <a:r>
              <a:rPr lang="fa-IR" dirty="0" smtClean="0">
                <a:solidFill>
                  <a:srgbClr val="002060"/>
                </a:solidFill>
                <a:cs typeface="B Titr" pitchFamily="2" charset="-78"/>
              </a:rPr>
              <a:t>سال 92 ،  44 </a:t>
            </a:r>
            <a:r>
              <a:rPr lang="fa-IR" dirty="0">
                <a:solidFill>
                  <a:srgbClr val="002060"/>
                </a:solidFill>
                <a:cs typeface="B Titr" pitchFamily="2" charset="-78"/>
              </a:rPr>
              <a:t>هزار و 647 دستگاه انواع خودرو سواري به ارزش تقريبي 924 ميليون دلار وارد شده است</a:t>
            </a:r>
            <a:r>
              <a:rPr lang="fa-IR" dirty="0" smtClean="0">
                <a:solidFill>
                  <a:srgbClr val="002060"/>
                </a:solidFill>
                <a:cs typeface="B Titr" pitchFamily="2" charset="-78"/>
              </a:rPr>
              <a:t>.</a:t>
            </a:r>
          </a:p>
          <a:p>
            <a:pPr algn="ctr" rtl="1">
              <a:lnSpc>
                <a:spcPct val="150000"/>
              </a:lnSpc>
            </a:pPr>
            <a:r>
              <a:rPr lang="fa-IR" sz="2000" dirty="0">
                <a:solidFill>
                  <a:srgbClr val="002060"/>
                </a:solidFill>
                <a:cs typeface="B Titr" pitchFamily="2" charset="-78"/>
              </a:rPr>
              <a:t>طبق آمار گمرك ايران در 9 ماهه </a:t>
            </a:r>
            <a:r>
              <a:rPr lang="fa-IR" sz="2000" dirty="0" smtClean="0">
                <a:solidFill>
                  <a:srgbClr val="002060"/>
                </a:solidFill>
                <a:cs typeface="B Titr" pitchFamily="2" charset="-78"/>
              </a:rPr>
              <a:t>سال 92، 85 </a:t>
            </a:r>
            <a:r>
              <a:rPr lang="fa-IR" sz="2000" dirty="0">
                <a:solidFill>
                  <a:srgbClr val="002060"/>
                </a:solidFill>
                <a:cs typeface="B Titr" pitchFamily="2" charset="-78"/>
              </a:rPr>
              <a:t>دستگاه انواع خودروهاي پورشه وارد كشور شد. </a:t>
            </a:r>
            <a:endParaRPr lang="en-US" sz="2000" dirty="0">
              <a:solidFill>
                <a:srgbClr val="002060"/>
              </a:solidFill>
              <a:cs typeface="B Titr" pitchFamily="2" charset="-78"/>
            </a:endParaRPr>
          </a:p>
          <a:p>
            <a:pPr algn="ctr" rtl="1">
              <a:lnSpc>
                <a:spcPct val="150000"/>
              </a:lnSpc>
            </a:pPr>
            <a:endParaRPr lang="fa-IR" sz="2000" dirty="0">
              <a:solidFill>
                <a:srgbClr val="002060"/>
              </a:solidFill>
              <a:cs typeface="B Titr" pitchFamily="2" charset="-78"/>
            </a:endParaRPr>
          </a:p>
        </p:txBody>
      </p:sp>
      <p:pic>
        <p:nvPicPr>
          <p:cNvPr id="16" name="Picture 2" descr="http://www.zohur12.ir/wp-content/uploads/2013/09/2716406366265943215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4846" y="999872"/>
            <a:ext cx="1759199" cy="1074383"/>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http://multimedia.mehrnews.com/Original/1391/12/02/IMG1636373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5023" y="3249272"/>
            <a:ext cx="1769022" cy="1123945"/>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http://www.fararu.ir/images/docs/000010/n00010877-b.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6498" y="2125356"/>
            <a:ext cx="1747547" cy="11386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530188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chemeClr val="bg1"/>
                </a:solidFill>
                <a:cs typeface="B Titr" panose="00000700000000000000" pitchFamily="2" charset="-78"/>
              </a:rPr>
              <a:t>فراری چند میلیاردی </a:t>
            </a:r>
            <a:endParaRPr lang="en-US" dirty="0">
              <a:solidFill>
                <a:schemeClr val="bg1"/>
              </a:solidFill>
              <a:cs typeface="B Titr" panose="00000700000000000000" pitchFamily="2" charset="-78"/>
            </a:endParaRPr>
          </a:p>
        </p:txBody>
      </p:sp>
      <p:sp>
        <p:nvSpPr>
          <p:cNvPr id="4" name="Slide Number Placeholder 3"/>
          <p:cNvSpPr>
            <a:spLocks noGrp="1"/>
          </p:cNvSpPr>
          <p:nvPr>
            <p:ph type="sldNum" sz="quarter" idx="12"/>
          </p:nvPr>
        </p:nvSpPr>
        <p:spPr/>
        <p:txBody>
          <a:bodyPr/>
          <a:lstStyle/>
          <a:p>
            <a:fld id="{A0D135EB-47A7-464D-B7F5-CBBCB4486062}" type="slidenum">
              <a:rPr lang="en-US" smtClean="0"/>
              <a:pPr/>
              <a:t>54</a:t>
            </a:fld>
            <a:endParaRPr lang="en-US" dirty="0"/>
          </a:p>
        </p:txBody>
      </p:sp>
      <p:pic>
        <p:nvPicPr>
          <p:cNvPr id="26" name="Picture 25"/>
          <p:cNvPicPr>
            <a:picLocks noChangeAspect="1"/>
          </p:cNvPicPr>
          <p:nvPr/>
        </p:nvPicPr>
        <p:blipFill>
          <a:blip r:embed="rId2" cstate="print"/>
          <a:stretch>
            <a:fillRect/>
          </a:stretch>
        </p:blipFill>
        <p:spPr>
          <a:xfrm>
            <a:off x="3200400" y="1096516"/>
            <a:ext cx="5238750" cy="2562225"/>
          </a:xfrm>
          <a:prstGeom prst="rect">
            <a:avLst/>
          </a:prstGeom>
        </p:spPr>
      </p:pic>
      <p:pic>
        <p:nvPicPr>
          <p:cNvPr id="27" name="Picture 26"/>
          <p:cNvPicPr>
            <a:picLocks noChangeAspect="1"/>
          </p:cNvPicPr>
          <p:nvPr/>
        </p:nvPicPr>
        <p:blipFill>
          <a:blip r:embed="rId3" cstate="print"/>
          <a:stretch>
            <a:fillRect/>
          </a:stretch>
        </p:blipFill>
        <p:spPr>
          <a:xfrm>
            <a:off x="457200" y="2083350"/>
            <a:ext cx="3581399" cy="2683913"/>
          </a:xfrm>
          <a:prstGeom prst="rect">
            <a:avLst/>
          </a:prstGeom>
        </p:spPr>
      </p:pic>
    </p:spTree>
    <p:extLst>
      <p:ext uri="{BB962C8B-B14F-4D97-AF65-F5344CB8AC3E}">
        <p14:creationId xmlns:p14="http://schemas.microsoft.com/office/powerpoint/2010/main" xmlns="" val="2457785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D135EB-47A7-464D-B7F5-CBBCB4486062}" type="slidenum">
              <a:rPr lang="en-US" smtClean="0"/>
              <a:pPr/>
              <a:t>55</a:t>
            </a:fld>
            <a:endParaRPr lang="en-US" dirty="0"/>
          </a:p>
        </p:txBody>
      </p:sp>
      <p:pic>
        <p:nvPicPr>
          <p:cNvPr id="4098" name="Picture 2" descr="http://www.fundoon.ir/wp-content/uploads/2013/11/sokhanan-h.panahi-4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33008" y="438150"/>
            <a:ext cx="6753692" cy="39036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137842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76200" y="4663548"/>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1" name="TextBox 20"/>
          <p:cNvSpPr txBox="1"/>
          <p:nvPr/>
        </p:nvSpPr>
        <p:spPr>
          <a:xfrm>
            <a:off x="230055" y="466354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3" name="Rounded Rectangle 2"/>
          <p:cNvSpPr/>
          <p:nvPr/>
        </p:nvSpPr>
        <p:spPr>
          <a:xfrm>
            <a:off x="65809" y="209550"/>
            <a:ext cx="8991600" cy="1981200"/>
          </a:xfrm>
          <a:prstGeom prst="roundRect">
            <a:avLst/>
          </a:prstGeom>
          <a:solidFill>
            <a:srgbClr val="00092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1"/>
            <a:r>
              <a:rPr lang="fa-IR" sz="9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B Koodak" pitchFamily="2" charset="-78"/>
              </a:rPr>
              <a:t>مصرف انرژی</a:t>
            </a:r>
            <a:endParaRPr lang="en-US" sz="9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B Koodak" pitchFamily="2" charset="-78"/>
            </a:endParaRPr>
          </a:p>
        </p:txBody>
      </p:sp>
      <p:sp>
        <p:nvSpPr>
          <p:cNvPr id="5" name="Slide Number Placeholder 1"/>
          <p:cNvSpPr>
            <a:spLocks noGrp="1"/>
          </p:cNvSpPr>
          <p:nvPr>
            <p:ph type="sldNum" sz="quarter" idx="12"/>
          </p:nvPr>
        </p:nvSpPr>
        <p:spPr>
          <a:xfrm>
            <a:off x="6781800" y="4759036"/>
            <a:ext cx="2133600" cy="273844"/>
          </a:xfrm>
        </p:spPr>
        <p:txBody>
          <a:bodyPr/>
          <a:lstStyle/>
          <a:p>
            <a:fld id="{A0D135EB-47A7-464D-B7F5-CBBCB4486062}" type="slidenum">
              <a:rPr lang="en-US" sz="1400" smtClean="0">
                <a:solidFill>
                  <a:srgbClr val="002060"/>
                </a:solidFill>
                <a:latin typeface="Adobe Gothic Std B" pitchFamily="34" charset="-128"/>
                <a:ea typeface="Adobe Gothic Std B" pitchFamily="34" charset="-128"/>
              </a:rPr>
              <a:pPr/>
              <a:t>56</a:t>
            </a:fld>
            <a:endParaRPr lang="en-US" sz="1400" dirty="0">
              <a:solidFill>
                <a:srgbClr val="002060"/>
              </a:solidFill>
              <a:latin typeface="Adobe Gothic Std B" pitchFamily="34" charset="-128"/>
              <a:ea typeface="Adobe Gothic Std B" pitchFamily="34" charset="-128"/>
            </a:endParaRPr>
          </a:p>
        </p:txBody>
      </p:sp>
      <p:pic>
        <p:nvPicPr>
          <p:cNvPr id="12290" name="Picture 2" descr="http://i3.tnews.ir/2013/01/21/12455869_4554833fbfbd.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9757"/>
          <a:stretch/>
        </p:blipFill>
        <p:spPr bwMode="auto">
          <a:xfrm>
            <a:off x="2514600" y="2210422"/>
            <a:ext cx="4219798" cy="25486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344243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9600" y="1674719"/>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لوازم آرایش</a:t>
            </a:r>
            <a:endParaRPr lang="en-US" dirty="0">
              <a:cs typeface="B Titr" pitchFamily="2" charset="-78"/>
            </a:endParaRPr>
          </a:p>
        </p:txBody>
      </p:sp>
      <p:sp>
        <p:nvSpPr>
          <p:cNvPr id="11" name="Rounded Rectangle 10"/>
          <p:cNvSpPr/>
          <p:nvPr/>
        </p:nvSpPr>
        <p:spPr>
          <a:xfrm>
            <a:off x="609600" y="2259479"/>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اتومبیل</a:t>
            </a:r>
            <a:endParaRPr lang="en-US" dirty="0">
              <a:cs typeface="B Titr" pitchFamily="2" charset="-78"/>
            </a:endParaRPr>
          </a:p>
        </p:txBody>
      </p:sp>
      <p:sp>
        <p:nvSpPr>
          <p:cNvPr id="14" name="Rounded Rectangle 13"/>
          <p:cNvSpPr/>
          <p:nvPr/>
        </p:nvSpPr>
        <p:spPr>
          <a:xfrm>
            <a:off x="609600" y="342900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ساعت کار </a:t>
            </a:r>
            <a:endParaRPr lang="en-US" dirty="0">
              <a:cs typeface="B Titr" pitchFamily="2" charset="-78"/>
            </a:endParaRPr>
          </a:p>
        </p:txBody>
      </p:sp>
      <p:sp>
        <p:nvSpPr>
          <p:cNvPr id="7" name="TextBox 6"/>
          <p:cNvSpPr txBox="1"/>
          <p:nvPr/>
        </p:nvSpPr>
        <p:spPr>
          <a:xfrm>
            <a:off x="5249970" y="128663"/>
            <a:ext cx="2539478" cy="707886"/>
          </a:xfrm>
          <a:prstGeom prst="rect">
            <a:avLst/>
          </a:prstGeom>
          <a:noFill/>
        </p:spPr>
        <p:txBody>
          <a:bodyPr wrap="none" rtlCol="0">
            <a:spAutoFit/>
          </a:bodyPr>
          <a:lstStyle/>
          <a:p>
            <a:r>
              <a:rPr lang="fa-IR" sz="4000" dirty="0">
                <a:solidFill>
                  <a:schemeClr val="bg1"/>
                </a:solidFill>
                <a:cs typeface="B Titr" pitchFamily="2" charset="-78"/>
              </a:rPr>
              <a:t>مصرف انرژی</a:t>
            </a:r>
            <a:endParaRPr lang="en-US" sz="4000" dirty="0">
              <a:solidFill>
                <a:schemeClr val="bg1"/>
              </a:solidFill>
              <a:cs typeface="B Titr" pitchFamily="2" charset="-78"/>
            </a:endParaRPr>
          </a:p>
        </p:txBody>
      </p:sp>
      <p:sp>
        <p:nvSpPr>
          <p:cNvPr id="8" name="TextBox 7"/>
          <p:cNvSpPr txBox="1"/>
          <p:nvPr/>
        </p:nvSpPr>
        <p:spPr>
          <a:xfrm>
            <a:off x="2209800" y="1089958"/>
            <a:ext cx="2350323" cy="707886"/>
          </a:xfrm>
          <a:prstGeom prst="rect">
            <a:avLst/>
          </a:prstGeom>
          <a:noFill/>
        </p:spPr>
        <p:txBody>
          <a:bodyPr wrap="none" rtlCol="0">
            <a:spAutoFit/>
          </a:bodyPr>
          <a:lstStyle/>
          <a:p>
            <a:r>
              <a:rPr lang="en-US" sz="4000" dirty="0" smtClean="0">
                <a:solidFill>
                  <a:srgbClr val="3C8FED"/>
                </a:solidFill>
                <a:latin typeface="Philosopher" pitchFamily="50" charset="0"/>
              </a:rPr>
              <a:t>Heading</a:t>
            </a:r>
            <a:endParaRPr lang="en-US" sz="4000" dirty="0">
              <a:solidFill>
                <a:srgbClr val="3C8FED"/>
              </a:solidFill>
              <a:latin typeface="Philosopher" pitchFamily="50" charset="0"/>
            </a:endParaRPr>
          </a:p>
        </p:txBody>
      </p:sp>
      <p:sp>
        <p:nvSpPr>
          <p:cNvPr id="9" name="TextBox 8"/>
          <p:cNvSpPr txBox="1"/>
          <p:nvPr/>
        </p:nvSpPr>
        <p:spPr>
          <a:xfrm>
            <a:off x="2514602" y="1661458"/>
            <a:ext cx="5486399" cy="2585323"/>
          </a:xfrm>
          <a:prstGeom prst="rect">
            <a:avLst/>
          </a:prstGeom>
          <a:noFill/>
        </p:spPr>
        <p:txBody>
          <a:bodyPr wrap="square" rtlCol="0">
            <a:spAutoFit/>
          </a:bodyPr>
          <a:lstStyle/>
          <a:p>
            <a:r>
              <a:rPr lang="en-US" dirty="0" smtClean="0">
                <a:solidFill>
                  <a:schemeClr val="tx1">
                    <a:lumMod val="85000"/>
                    <a:lumOff val="15000"/>
                  </a:schemeClr>
                </a:solidFill>
              </a:rPr>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en-US" sz="3600" dirty="0">
              <a:solidFill>
                <a:schemeClr val="tx1">
                  <a:lumMod val="85000"/>
                  <a:lumOff val="15000"/>
                </a:schemeClr>
              </a:solidFill>
            </a:endParaRPr>
          </a:p>
        </p:txBody>
      </p:sp>
      <p:sp>
        <p:nvSpPr>
          <p:cNvPr id="2" name="Slide Number Placeholder 1"/>
          <p:cNvSpPr>
            <a:spLocks noGrp="1"/>
          </p:cNvSpPr>
          <p:nvPr>
            <p:ph type="sldNum" sz="quarter" idx="12"/>
          </p:nvPr>
        </p:nvSpPr>
        <p:spPr>
          <a:xfrm>
            <a:off x="6781800" y="4759036"/>
            <a:ext cx="2133600" cy="273844"/>
          </a:xfrm>
        </p:spPr>
        <p:txBody>
          <a:bodyPr/>
          <a:lstStyle/>
          <a:p>
            <a:fld id="{A0D135EB-47A7-464D-B7F5-CBBCB4486062}" type="slidenum">
              <a:rPr lang="en-US" sz="1400" smtClean="0">
                <a:solidFill>
                  <a:srgbClr val="002060"/>
                </a:solidFill>
                <a:latin typeface="Adobe Gothic Std B" pitchFamily="34" charset="-128"/>
                <a:ea typeface="Adobe Gothic Std B" pitchFamily="34" charset="-128"/>
              </a:rPr>
              <a:pPr/>
              <a:t>57</a:t>
            </a:fld>
            <a:endParaRPr lang="en-US" sz="1400" dirty="0">
              <a:solidFill>
                <a:srgbClr val="002060"/>
              </a:solidFill>
              <a:latin typeface="Adobe Gothic Std B" pitchFamily="34" charset="-128"/>
              <a:ea typeface="Adobe Gothic Std B" pitchFamily="34" charset="-128"/>
            </a:endParaRPr>
          </a:p>
        </p:txBody>
      </p:sp>
      <p:sp>
        <p:nvSpPr>
          <p:cNvPr id="19" name="Rounded Rectangle 18"/>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0" name="TextBox 19"/>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25" name="Rounded Rectangle 24"/>
          <p:cNvSpPr/>
          <p:nvPr/>
        </p:nvSpPr>
        <p:spPr>
          <a:xfrm>
            <a:off x="609600" y="284424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سرطان</a:t>
            </a:r>
            <a:endParaRPr lang="en-US" dirty="0">
              <a:cs typeface="B Titr" pitchFamily="2" charset="-78"/>
            </a:endParaRPr>
          </a:p>
        </p:txBody>
      </p:sp>
      <p:sp>
        <p:nvSpPr>
          <p:cNvPr id="16" name="Rounded Rectangle 15"/>
          <p:cNvSpPr/>
          <p:nvPr/>
        </p:nvSpPr>
        <p:spPr>
          <a:xfrm>
            <a:off x="2057400" y="941733"/>
            <a:ext cx="6487160" cy="3173068"/>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a-IR" sz="2000" dirty="0">
                <a:solidFill>
                  <a:srgbClr val="FF0000"/>
                </a:solidFill>
                <a:cs typeface="B Yekan" pitchFamily="2" charset="-78"/>
              </a:rPr>
              <a:t>مصرف سرانه انرژی در ایران به ازای هر نفر، بیش از </a:t>
            </a:r>
            <a:r>
              <a:rPr lang="fa-IR" sz="2000" dirty="0">
                <a:solidFill>
                  <a:srgbClr val="000928"/>
                </a:solidFill>
                <a:cs typeface="B Yekan" pitchFamily="2" charset="-78"/>
              </a:rPr>
              <a:t>پنج برابر </a:t>
            </a:r>
            <a:r>
              <a:rPr lang="fa-IR" sz="2000" dirty="0">
                <a:solidFill>
                  <a:srgbClr val="FF0000"/>
                </a:solidFill>
                <a:cs typeface="B Yekan" pitchFamily="2" charset="-78"/>
              </a:rPr>
              <a:t>مصرف سرانه اندونزی با 225 میلیون نفر جمعیت، </a:t>
            </a:r>
            <a:r>
              <a:rPr lang="fa-IR" sz="2000" dirty="0">
                <a:solidFill>
                  <a:srgbClr val="000928"/>
                </a:solidFill>
                <a:cs typeface="B Yekan" pitchFamily="2" charset="-78"/>
              </a:rPr>
              <a:t>دو برابر </a:t>
            </a:r>
            <a:r>
              <a:rPr lang="fa-IR" sz="2000" dirty="0">
                <a:solidFill>
                  <a:srgbClr val="FF0000"/>
                </a:solidFill>
                <a:cs typeface="B Yekan" pitchFamily="2" charset="-78"/>
              </a:rPr>
              <a:t>چین با یک میلیارد و 300 میلیون نفر جمعیت و </a:t>
            </a:r>
            <a:r>
              <a:rPr lang="fa-IR" sz="2000" dirty="0">
                <a:solidFill>
                  <a:srgbClr val="000928"/>
                </a:solidFill>
                <a:cs typeface="B Yekan" pitchFamily="2" charset="-78"/>
              </a:rPr>
              <a:t>چهار برابر </a:t>
            </a:r>
            <a:r>
              <a:rPr lang="fa-IR" sz="2000" dirty="0">
                <a:solidFill>
                  <a:srgbClr val="FF0000"/>
                </a:solidFill>
                <a:cs typeface="B Yekan" pitchFamily="2" charset="-78"/>
              </a:rPr>
              <a:t>هند با یک میلیارد و 122 میلیون نفر جمعیت و نیز شدت مصرف انرژی در </a:t>
            </a:r>
            <a:r>
              <a:rPr lang="fa-IR" sz="2000" dirty="0" smtClean="0">
                <a:solidFill>
                  <a:srgbClr val="FF0000"/>
                </a:solidFill>
                <a:cs typeface="B Yekan" pitchFamily="2" charset="-78"/>
              </a:rPr>
              <a:t>ایران </a:t>
            </a:r>
            <a:r>
              <a:rPr lang="fa-IR" sz="2000" dirty="0" smtClean="0">
                <a:solidFill>
                  <a:srgbClr val="000928"/>
                </a:solidFill>
                <a:cs typeface="B Yekan" pitchFamily="2" charset="-78"/>
              </a:rPr>
              <a:t> </a:t>
            </a:r>
            <a:r>
              <a:rPr lang="fa-IR" sz="2000" dirty="0">
                <a:solidFill>
                  <a:srgbClr val="000928"/>
                </a:solidFill>
                <a:cs typeface="B Yekan" pitchFamily="2" charset="-78"/>
              </a:rPr>
              <a:t>13 برابر </a:t>
            </a:r>
            <a:r>
              <a:rPr lang="fa-IR" sz="2000" dirty="0">
                <a:solidFill>
                  <a:srgbClr val="FF0000"/>
                </a:solidFill>
                <a:cs typeface="B Yekan" pitchFamily="2" charset="-78"/>
              </a:rPr>
              <a:t>ژاپن و </a:t>
            </a:r>
            <a:r>
              <a:rPr lang="fa-IR" sz="2000" dirty="0">
                <a:solidFill>
                  <a:srgbClr val="000928"/>
                </a:solidFill>
                <a:cs typeface="B Yekan" pitchFamily="2" charset="-78"/>
              </a:rPr>
              <a:t>8 برابر </a:t>
            </a:r>
            <a:r>
              <a:rPr lang="fa-IR" sz="2000" dirty="0">
                <a:solidFill>
                  <a:srgbClr val="FF0000"/>
                </a:solidFill>
                <a:cs typeface="B Yekan" pitchFamily="2" charset="-78"/>
              </a:rPr>
              <a:t>قاره اروپا است. بنابر اظهار برخی کارشناسان مصرف انرژی ایران معادل كشوری با جمعیت </a:t>
            </a:r>
            <a:r>
              <a:rPr lang="fa-IR" sz="2000" dirty="0">
                <a:solidFill>
                  <a:srgbClr val="000928"/>
                </a:solidFill>
                <a:cs typeface="B Yekan" pitchFamily="2" charset="-78"/>
              </a:rPr>
              <a:t>750 میلیون </a:t>
            </a:r>
            <a:r>
              <a:rPr lang="fa-IR" sz="2000" dirty="0">
                <a:solidFill>
                  <a:srgbClr val="FF0000"/>
                </a:solidFill>
                <a:cs typeface="B Yekan" pitchFamily="2" charset="-78"/>
              </a:rPr>
              <a:t>نفر </a:t>
            </a:r>
            <a:r>
              <a:rPr lang="fa-IR" sz="2000" dirty="0" smtClean="0">
                <a:solidFill>
                  <a:srgbClr val="FF0000"/>
                </a:solidFill>
                <a:cs typeface="B Yekan" pitchFamily="2" charset="-78"/>
              </a:rPr>
              <a:t>است</a:t>
            </a:r>
            <a:endParaRPr lang="en-US" sz="2000" dirty="0">
              <a:solidFill>
                <a:srgbClr val="FF0000"/>
              </a:solidFill>
              <a:cs typeface="B Yekan" pitchFamily="2" charset="-78"/>
            </a:endParaRPr>
          </a:p>
        </p:txBody>
      </p:sp>
      <p:sp>
        <p:nvSpPr>
          <p:cNvPr id="17" name="Rounded Rectangle 16"/>
          <p:cNvSpPr/>
          <p:nvPr/>
        </p:nvSpPr>
        <p:spPr>
          <a:xfrm>
            <a:off x="609600" y="1089958"/>
            <a:ext cx="1447800" cy="571500"/>
          </a:xfrm>
          <a:prstGeom prst="roundRect">
            <a:avLst>
              <a:gd name="adj" fmla="val 9167"/>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a-IR" sz="1600" dirty="0" smtClean="0">
                <a:cs typeface="B Titr" pitchFamily="2" charset="-78"/>
              </a:rPr>
              <a:t>مصرف انرژی</a:t>
            </a:r>
            <a:endParaRPr lang="en-US" sz="1600" dirty="0">
              <a:cs typeface="B Titr" pitchFamily="2" charset="-78"/>
            </a:endParaRPr>
          </a:p>
        </p:txBody>
      </p:sp>
    </p:spTree>
    <p:extLst>
      <p:ext uri="{BB962C8B-B14F-4D97-AF65-F5344CB8AC3E}">
        <p14:creationId xmlns:p14="http://schemas.microsoft.com/office/powerpoint/2010/main" xmlns="" val="13882817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76200" y="4663548"/>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1" name="TextBox 20"/>
          <p:cNvSpPr txBox="1"/>
          <p:nvPr/>
        </p:nvSpPr>
        <p:spPr>
          <a:xfrm>
            <a:off x="230055" y="466354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3" name="Rounded Rectangle 2"/>
          <p:cNvSpPr/>
          <p:nvPr/>
        </p:nvSpPr>
        <p:spPr>
          <a:xfrm>
            <a:off x="65809" y="209550"/>
            <a:ext cx="8991600" cy="1981200"/>
          </a:xfrm>
          <a:prstGeom prst="roundRect">
            <a:avLst/>
          </a:prstGeom>
          <a:solidFill>
            <a:srgbClr val="00092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1"/>
            <a:r>
              <a:rPr lang="fa-IR" sz="9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B Koodak" pitchFamily="2" charset="-78"/>
              </a:rPr>
              <a:t>مهاجرت نخبگان</a:t>
            </a:r>
            <a:endParaRPr lang="en-US" sz="9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B Koodak" pitchFamily="2" charset="-78"/>
            </a:endParaRPr>
          </a:p>
        </p:txBody>
      </p:sp>
      <p:sp>
        <p:nvSpPr>
          <p:cNvPr id="5" name="Slide Number Placeholder 1"/>
          <p:cNvSpPr>
            <a:spLocks noGrp="1"/>
          </p:cNvSpPr>
          <p:nvPr>
            <p:ph type="sldNum" sz="quarter" idx="12"/>
          </p:nvPr>
        </p:nvSpPr>
        <p:spPr>
          <a:xfrm>
            <a:off x="6781800" y="4759036"/>
            <a:ext cx="2133600" cy="273844"/>
          </a:xfrm>
        </p:spPr>
        <p:txBody>
          <a:bodyPr/>
          <a:lstStyle/>
          <a:p>
            <a:fld id="{A0D135EB-47A7-464D-B7F5-CBBCB4486062}" type="slidenum">
              <a:rPr lang="en-US" sz="1400" smtClean="0">
                <a:solidFill>
                  <a:srgbClr val="002060"/>
                </a:solidFill>
                <a:latin typeface="Adobe Gothic Std B" pitchFamily="34" charset="-128"/>
                <a:ea typeface="Adobe Gothic Std B" pitchFamily="34" charset="-128"/>
              </a:rPr>
              <a:pPr/>
              <a:t>58</a:t>
            </a:fld>
            <a:endParaRPr lang="en-US" sz="1400" dirty="0">
              <a:solidFill>
                <a:srgbClr val="002060"/>
              </a:solidFill>
              <a:latin typeface="Adobe Gothic Std B" pitchFamily="34" charset="-128"/>
              <a:ea typeface="Adobe Gothic Std B" pitchFamily="34" charset="-128"/>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90600" y="2346613"/>
            <a:ext cx="6732919" cy="2241957"/>
          </a:xfrm>
          <a:prstGeom prst="rect">
            <a:avLst/>
          </a:prstGeom>
        </p:spPr>
      </p:pic>
    </p:spTree>
    <p:extLst>
      <p:ext uri="{BB962C8B-B14F-4D97-AF65-F5344CB8AC3E}">
        <p14:creationId xmlns:p14="http://schemas.microsoft.com/office/powerpoint/2010/main" xmlns="" val="19649340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9600" y="1674719"/>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مواد مخدر</a:t>
            </a:r>
            <a:endParaRPr lang="en-US" dirty="0">
              <a:cs typeface="B Titr" pitchFamily="2" charset="-78"/>
            </a:endParaRPr>
          </a:p>
        </p:txBody>
      </p:sp>
      <p:sp>
        <p:nvSpPr>
          <p:cNvPr id="11" name="Rounded Rectangle 10"/>
          <p:cNvSpPr/>
          <p:nvPr/>
        </p:nvSpPr>
        <p:spPr>
          <a:xfrm>
            <a:off x="609600" y="2259479"/>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تغذبه ناسالم</a:t>
            </a:r>
            <a:endParaRPr lang="en-US" dirty="0">
              <a:cs typeface="B Titr" pitchFamily="2" charset="-78"/>
            </a:endParaRPr>
          </a:p>
        </p:txBody>
      </p:sp>
      <p:sp>
        <p:nvSpPr>
          <p:cNvPr id="13" name="Rounded Rectangle 12"/>
          <p:cNvSpPr/>
          <p:nvPr/>
        </p:nvSpPr>
        <p:spPr>
          <a:xfrm>
            <a:off x="609600" y="284424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آلودگی هوا </a:t>
            </a:r>
            <a:endParaRPr lang="en-US" dirty="0">
              <a:cs typeface="B Titr" pitchFamily="2" charset="-78"/>
            </a:endParaRPr>
          </a:p>
        </p:txBody>
      </p:sp>
      <p:sp>
        <p:nvSpPr>
          <p:cNvPr id="14" name="Rounded Rectangle 13"/>
          <p:cNvSpPr/>
          <p:nvPr/>
        </p:nvSpPr>
        <p:spPr>
          <a:xfrm>
            <a:off x="609600" y="342900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تصادفات </a:t>
            </a:r>
            <a:endParaRPr lang="en-US" dirty="0">
              <a:cs typeface="B Titr" pitchFamily="2" charset="-78"/>
            </a:endParaRPr>
          </a:p>
        </p:txBody>
      </p:sp>
      <p:sp>
        <p:nvSpPr>
          <p:cNvPr id="7" name="TextBox 6"/>
          <p:cNvSpPr txBox="1"/>
          <p:nvPr/>
        </p:nvSpPr>
        <p:spPr>
          <a:xfrm>
            <a:off x="3065318" y="-44113"/>
            <a:ext cx="5709927" cy="1015663"/>
          </a:xfrm>
          <a:prstGeom prst="rect">
            <a:avLst/>
          </a:prstGeom>
          <a:noFill/>
        </p:spPr>
        <p:txBody>
          <a:bodyPr wrap="square" rtlCol="0">
            <a:spAutoFit/>
          </a:bodyPr>
          <a:lstStyle/>
          <a:p>
            <a:pPr algn="r" rtl="1">
              <a:lnSpc>
                <a:spcPct val="150000"/>
              </a:lnSpc>
            </a:pPr>
            <a:r>
              <a:rPr lang="fa-IR" sz="2000" dirty="0">
                <a:solidFill>
                  <a:schemeClr val="bg1"/>
                </a:solidFill>
                <a:cs typeface="B Titr" pitchFamily="2" charset="-78"/>
              </a:rPr>
              <a:t>دكتر رضا فرجي دانا كه در مراسم تجليل از نفرات برتر هجدهمين المپياد علمي دانشجويي </a:t>
            </a:r>
            <a:endParaRPr lang="en-US" sz="2000" dirty="0">
              <a:solidFill>
                <a:schemeClr val="bg1"/>
              </a:solidFill>
              <a:cs typeface="B Titr" pitchFamily="2" charset="-78"/>
            </a:endParaRPr>
          </a:p>
        </p:txBody>
      </p:sp>
      <p:sp>
        <p:nvSpPr>
          <p:cNvPr id="8" name="TextBox 7"/>
          <p:cNvSpPr txBox="1"/>
          <p:nvPr/>
        </p:nvSpPr>
        <p:spPr>
          <a:xfrm>
            <a:off x="2209800" y="1089958"/>
            <a:ext cx="2350323" cy="707886"/>
          </a:xfrm>
          <a:prstGeom prst="rect">
            <a:avLst/>
          </a:prstGeom>
          <a:noFill/>
        </p:spPr>
        <p:txBody>
          <a:bodyPr wrap="none" rtlCol="0">
            <a:spAutoFit/>
          </a:bodyPr>
          <a:lstStyle/>
          <a:p>
            <a:r>
              <a:rPr lang="en-US" sz="4000" dirty="0" smtClean="0">
                <a:solidFill>
                  <a:srgbClr val="3C8FED"/>
                </a:solidFill>
                <a:latin typeface="Philosopher" pitchFamily="50" charset="0"/>
              </a:rPr>
              <a:t>Heading</a:t>
            </a:r>
            <a:endParaRPr lang="en-US" sz="4000" dirty="0">
              <a:solidFill>
                <a:srgbClr val="3C8FED"/>
              </a:solidFill>
              <a:latin typeface="Philosopher" pitchFamily="50" charset="0"/>
            </a:endParaRPr>
          </a:p>
        </p:txBody>
      </p:sp>
      <p:sp>
        <p:nvSpPr>
          <p:cNvPr id="9" name="TextBox 8"/>
          <p:cNvSpPr txBox="1"/>
          <p:nvPr/>
        </p:nvSpPr>
        <p:spPr>
          <a:xfrm>
            <a:off x="2514602" y="1661458"/>
            <a:ext cx="5486399" cy="2585323"/>
          </a:xfrm>
          <a:prstGeom prst="rect">
            <a:avLst/>
          </a:prstGeom>
          <a:noFill/>
        </p:spPr>
        <p:txBody>
          <a:bodyPr wrap="square" rtlCol="0">
            <a:spAutoFit/>
          </a:bodyPr>
          <a:lstStyle/>
          <a:p>
            <a:r>
              <a:rPr lang="en-US" dirty="0" smtClean="0">
                <a:solidFill>
                  <a:schemeClr val="tx1">
                    <a:lumMod val="85000"/>
                    <a:lumOff val="15000"/>
                  </a:schemeClr>
                </a:solidFill>
              </a:rPr>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en-US" sz="3600" dirty="0">
              <a:solidFill>
                <a:schemeClr val="tx1">
                  <a:lumMod val="85000"/>
                  <a:lumOff val="15000"/>
                </a:schemeClr>
              </a:solidFill>
            </a:endParaRPr>
          </a:p>
        </p:txBody>
      </p:sp>
      <p:sp>
        <p:nvSpPr>
          <p:cNvPr id="17" name="Rounded Rectangle 16"/>
          <p:cNvSpPr/>
          <p:nvPr/>
        </p:nvSpPr>
        <p:spPr>
          <a:xfrm>
            <a:off x="2057400" y="1007918"/>
            <a:ext cx="6487160" cy="3173068"/>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a-IR" sz="2400" dirty="0">
                <a:solidFill>
                  <a:srgbClr val="002060"/>
                </a:solidFill>
                <a:cs typeface="B Yekan" pitchFamily="2" charset="-78"/>
              </a:rPr>
              <a:t>براساس گزارش صندوق بين المللي پول، ايران از نظر مهاجرت در بين 91 کشور در حال توسعه و توسعه نيافته جهان رتبه نخست را دارد </a:t>
            </a:r>
            <a:endParaRPr lang="fa-IR" sz="2400" dirty="0" smtClean="0">
              <a:solidFill>
                <a:srgbClr val="002060"/>
              </a:solidFill>
              <a:cs typeface="B Yekan" pitchFamily="2" charset="-78"/>
            </a:endParaRPr>
          </a:p>
          <a:p>
            <a:pPr algn="ctr">
              <a:lnSpc>
                <a:spcPct val="150000"/>
              </a:lnSpc>
            </a:pPr>
            <a:endParaRPr lang="fa-IR" sz="2400" dirty="0">
              <a:solidFill>
                <a:srgbClr val="002060"/>
              </a:solidFill>
              <a:cs typeface="B Yekan" pitchFamily="2" charset="-78"/>
            </a:endParaRPr>
          </a:p>
          <a:p>
            <a:pPr algn="ctr">
              <a:lnSpc>
                <a:spcPct val="150000"/>
              </a:lnSpc>
            </a:pPr>
            <a:endParaRPr lang="fa-IR" sz="2400" dirty="0" smtClean="0">
              <a:solidFill>
                <a:srgbClr val="002060"/>
              </a:solidFill>
              <a:cs typeface="B Yekan" pitchFamily="2" charset="-78"/>
            </a:endParaRPr>
          </a:p>
          <a:p>
            <a:pPr algn="ctr">
              <a:lnSpc>
                <a:spcPct val="150000"/>
              </a:lnSpc>
            </a:pPr>
            <a:endParaRPr lang="fa-IR" sz="2400" dirty="0">
              <a:solidFill>
                <a:srgbClr val="002060"/>
              </a:solidFill>
              <a:cs typeface="B Yekan" pitchFamily="2" charset="-78"/>
            </a:endParaRPr>
          </a:p>
        </p:txBody>
      </p:sp>
      <p:sp>
        <p:nvSpPr>
          <p:cNvPr id="18" name="Rounded Rectangle 17"/>
          <p:cNvSpPr/>
          <p:nvPr/>
        </p:nvSpPr>
        <p:spPr>
          <a:xfrm>
            <a:off x="609600" y="1089958"/>
            <a:ext cx="1447800" cy="571500"/>
          </a:xfrm>
          <a:prstGeom prst="roundRect">
            <a:avLst>
              <a:gd name="adj" fmla="val 9167"/>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a-IR" sz="1600" dirty="0" smtClean="0">
                <a:cs typeface="B Titr" pitchFamily="2" charset="-78"/>
              </a:rPr>
              <a:t>مهاجرت نخبگان</a:t>
            </a:r>
            <a:endParaRPr lang="en-US" sz="1600" dirty="0">
              <a:cs typeface="B Titr" pitchFamily="2" charset="-78"/>
            </a:endParaRPr>
          </a:p>
        </p:txBody>
      </p:sp>
      <p:sp>
        <p:nvSpPr>
          <p:cNvPr id="2" name="Slide Number Placeholder 1"/>
          <p:cNvSpPr>
            <a:spLocks noGrp="1"/>
          </p:cNvSpPr>
          <p:nvPr>
            <p:ph type="sldNum" sz="quarter" idx="12"/>
          </p:nvPr>
        </p:nvSpPr>
        <p:spPr>
          <a:xfrm>
            <a:off x="6781800" y="4759036"/>
            <a:ext cx="2133600" cy="273844"/>
          </a:xfrm>
        </p:spPr>
        <p:txBody>
          <a:bodyPr/>
          <a:lstStyle/>
          <a:p>
            <a:fld id="{A0D135EB-47A7-464D-B7F5-CBBCB4486062}" type="slidenum">
              <a:rPr lang="en-US" sz="1400" smtClean="0">
                <a:solidFill>
                  <a:srgbClr val="002060"/>
                </a:solidFill>
                <a:latin typeface="Adobe Gothic Std B" pitchFamily="34" charset="-128"/>
                <a:ea typeface="Adobe Gothic Std B" pitchFamily="34" charset="-128"/>
              </a:rPr>
              <a:pPr/>
              <a:t>59</a:t>
            </a:fld>
            <a:endParaRPr lang="en-US" sz="1400" dirty="0">
              <a:solidFill>
                <a:srgbClr val="002060"/>
              </a:solidFill>
              <a:latin typeface="Adobe Gothic Std B" pitchFamily="34" charset="-128"/>
              <a:ea typeface="Adobe Gothic Std B" pitchFamily="34" charset="-128"/>
            </a:endParaRPr>
          </a:p>
        </p:txBody>
      </p:sp>
      <p:sp>
        <p:nvSpPr>
          <p:cNvPr id="19" name="Rounded Rectangle 18"/>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0" name="TextBox 19"/>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90168"/>
            <a:ext cx="1382410" cy="8515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2" name="Picture 2" descr="http://danakhabar.com/files/fa/news/1393/1/11/100901_11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81400" y="2618577"/>
            <a:ext cx="3276600" cy="24583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653850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p:cNvGraphicFramePr/>
          <p:nvPr>
            <p:extLst/>
          </p:nvPr>
        </p:nvGraphicFramePr>
        <p:xfrm>
          <a:off x="-228600" y="478856"/>
          <a:ext cx="12573088" cy="3857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4953000" y="2038350"/>
            <a:ext cx="220980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fa-IR" dirty="0" smtClean="0">
                <a:cs typeface="B Titr" pitchFamily="2" charset="-78"/>
              </a:rPr>
              <a:t>چرخه مدیریت تغییر </a:t>
            </a:r>
            <a:endParaRPr lang="en-US" dirty="0">
              <a:cs typeface="B Titr" pitchFamily="2" charset="-78"/>
            </a:endParaRPr>
          </a:p>
        </p:txBody>
      </p:sp>
      <p:sp>
        <p:nvSpPr>
          <p:cNvPr id="138242" name="AutoShape 2" descr="data:image/jpeg;base64,/9j/4AAQSkZJRgABAQAAAQABAAD/2wCEAAkGBxQTEhQTExQWFRUXGBgYFxcYGBgYGBgYGBgYGhgXFxgYHSggGhwlGxcYITEiJikrLi4uFx8zODMsNygtLiwBCgoKDg0OGxAQGywkICQsLSwsLCwsLCwsLDQsLCwsLCwsLCwsLCwsLCwsLCwsLCwsLCwsLCwsLCwsLCwsLCwsLP/AABEIAOAA4QMBIgACEQEDEQH/xAAcAAABBQEBAQAAAAAAAAAAAAAEAQIDBQYABwj/xABDEAABAgQDBAcGAwYFBAMAAAABAhEAAxIhBDFBIlFhcQUGEzKBkaEUQrHB0fAjUmIWcoKS4fEHU5PS4hUzQ2Mkc7L/xAAaAQADAQEBAQAAAAAAAAAAAAAAAQIDBAUG/8QAJxEAAgIBBAICAQUBAAAAAAAAAAECESEDBBIxE0FRYSIUFTJCUgX/2gAMAwEAAhEDEQA/AN9SYWgwtQhH4xrZyJDgiG0woPGFp8YLZTSGlENFoebR1Qh5DBwXvjiuOrEODQuIORGVw0rMEdlwhwkwUTZSYrpVKFKSUqLM5td7wLL6xoIKqCBvJEDdMzGnTX0tlupiiQykU5ZZ6WiGztjpRayaY9ZkpI2FX4i1id3CGJ62IKrSlE76gPN0xmsZMBmJpydvvwiCUvaVxccbgweWS6G9DTZrEda0VD8LOzhQ+YjU4ZaVpC05KDjQ/wBxHlCFgUJGdTnhf6CN30PiOzVTooDXI/docdw+STI1NquLcS+UwiMzREcxzA5SY7DgDNc46njADmG9uRD4gWPZnfCdmYFl4gmCkzLQdARqF8oaQdwETgAwilCCwAJ2EBOflBeClACxiOangYhQojJ4pttCDZkPlWFzDQwF4DmLa0SlYw+obxHRVQsHECQqjgqFoEOCRHFyRtwbEBEOB3GFtHdoIORXFIdD5YBiLtBCGdBbHSCBK5QtLQN28IZ3GFkG0FdpCdsYErh4vDpk8jKdPz6Z6gUkqUocmLMc+Z8IEwyRUpwLA8t/jrFr1hT+KCAmwSz2vdjFAiUUVTLCx1sHDBvvfEPB3xfTOnqHeZwCpgN9g3LXwgQryJDVAFrfDSG4RSu6WvVm7aHPw9YcZKlKGTpDCnla+5ollDkkdoEgAZG3hm/ONhhhtDzjJKDTArZs2T8OA3RrJC9obm+kYamDSJeSsVo2Yzh6p5GaTziDo2YNpKhrbyvFhUALR6ehqqcc9nk7jT8c6XQOpYN/lAmJGoiwNxf0hgwI90vG1mIFhz56RK5iSZh2hwTbOFdgQFSoegNxiQSybE2geeKYaQBgmiGInJJAa5gJZMdhASsGCqQFucOkDP73wGcK58oLWwcmHpnAZZxCtDoE9h4GFiftf1GFh8mFFQowlcP7KO7KOSkbsjCoSqJqRChI3QWhZZCBC0xKRwjhLh2hUR0woETBHKFogsXBkaYkHKOaB8bjUSUKmTVploS1SlFgHLDxJ0hOQ+JS9Y5ie0tmEMpywzFNPgTGb7QrkgBGYGavoPt4tOksSlaivv1qZByFJ7rDx10EVmFWkilQ0bhlwG7SEehFYQs8FUwUJSEpzII1tuzhkuWqtTU3t3jqDuEFyKWKmZIew5sIVE8OktSFXs/3lBQwCXhFsnuVKWfeJ95r23AxqpCg6eBY+AilkrCVAMAbl33qLX8RFtONJStszduOR4bsteEc2v6NIFokEkta4+UXKVhSAeF+YzjFdKda5OFmGsKVYvS3DUnhBfQ3X7DKASUzEDfSFC51pJPpD2s+M8mO6g5RVGhKmh8tagX0hcRiElIIYvcHnrHYCXWRV3R68I9X0eYkTYiogqpLcorwti2UXK8TdhlpAfSKStju+/KJTyDOCtxgbEy33w6WkvCzXMWhFfMWRbOJsAt4ZiZBzhsibSGinkAucsm0DqURrDhiYYQ0JKgE9oPGOiSrhHQAGgcIWgboh9piZE6POZuhwlDdHdkIkCoUEQkxjBKheyESgwsOwIRJEcqRBEcILCiBMmPHP8bul1dqjDJDIQmpRe6lKzBG4ADxPCPaxHz1/iXNPtuJTMQagsgbggjYI+MRKTtHRoQTtm6moKVNS4QUkAEAZApzI0MAYJAYE5kPwFmDnJ4sZ6woktZSEKHihBHjeKeRtygnJRAYaFhl6xfo3qmWWHSaSCLknV7Z55QjFSkhmCQzONzafd4bh0MsgFxbiM2+sOlAhay+Vh4gxaIwdLG27fmDgg3q4co0aA4Otvl8YzeFSyUX2zMXl++R8BGkw5sr70Ecmq8qzaJ5H1ww0wTD3iknLPLhw+cRdVsLUpRU4AYg8XjWyZMyZNn9oCJYKQgkMColiGIy3mDfY5cs0pQlAtUEixteMpS/qjeK/E0mHxFSEEHNKfv0iwwuMKA2cUfQiFiUK95KdTScosSkx7ui+WnFv4PD1lU2vssDjSf7w1ONIgFD6Q5QaLpGRYS8ZBCcVds4pkpME4YpBdSr6QmgDZ0x88oaVJAyEMxE1N2IvlugRMx84lICScoQ6QYgKH1HnEkuTcXEUwD60746GdgN0dCoAYGJkzRuiCFjzLOigsT4UT4EhwgsaCxiYf7RwgQRIlfAQWAUJ5h6ZhgZK4e7wWMJqjJdeuhcEUnFYiSDMYI7QO+ZCSQ7ZlnIjWYZL8hnGe6+IfDqByceTwrt0aQwzJdolSEFypKkISlmHdAl33XTlAwkhgz2GWrtv9Yd0WkCRKYLUElZGRbbUQmwyzjpEouSy+AYPkwJtxzi0jou+yXDFLEiwHeve39Y5OIQDZ2N3YvEOGwxum4BKj3QVWvuiTsnKUusBKabgC+Qa3OHkTaH4UJqSzhTqN7kOs5NlnGjlWCnv/YRnvZmmZrAbUJzdzpF6RSKdClyo3yZgeMc24xRcHaMcOsJmTVYecpw/wCGv3kn8r6jcNI0Uvo4kbShpldxvePO+kADPVvcN+8+fMDdxjadTseZk9aVEtMlpXcu01GysB8klIFvrGulCEpLkidSc4xfE00udSGGgA8oecYd8SKwm4xGrCco9b8Tym23bG+1Q0zId7JxEcMJxEO0FDO2MRlRgkYQb4l7AD+sFodAQQYVSCIM7MflhezTqgwchUA3h4lKOsEKb8qhCoVwgsKIeyVv9Y6CquAjoLCiUQrQwKjqo8U7KJWhUwwQ9MAUOeHJVDRCwx0OqhUrhjw6EIMlzSlKAA5WoX4VMrxA+MVfWiXXLUjVQUBzYt6tGglMEpHB/wCo84pOsB2UrFw4PBjFRX5DMFhpDSZbFRUUOtOQSoLIdJ1e8NRMV2RbvW+Frc4sulbKSKmSUpYD9W0Xc71fGAUpBFJUQwuBe43ebxr6N7IVWmgPvOmeRbgzwTLmuVnUZW4GApUoPYmxLlnOkPkKZQZ73vDB9kiVsEk5lZtwe0X85VjyA+MUC5QqCg5O6+9rCL/Em3gI5dy8o000eQ9IzHxUxI0NmHvAOI0PV3HUL7QDIGYBxHeT4gekZLpOY2LmfvXi/wCiVsZZyB052UPJotA6aPaEYQKSFJJKVAFJ3ggEHyIhqsARqREP+HmIKujcK5coQZZP/wBain4AReLMelGbaPKlGnRSzMIRrEfYmLhdW+IRI3/CKTJAE4dWgh6ZCj7sH9lueJZaANPjByGAdksZiJUSy2UGKQ+g8oiMjgRyhJ/IMGO7KFCRuETGRx5XHweG9mfsQ7EN7P7aEiVj9iOgA8//AGhnt3pX8p+sO/aGb+aV/KfS8UxwT+/KHgrTRyYerAj80v8A09f5o+e5v5Pe8UP8lv8AtFN/zJX8p/3Qn7SzB/5JZ/gP+6KhWBSGJUi2gl33EsTy84VGElj/AMiTxoGlyeAaDnL5GtKH+S1PWlf+ZL4bGfmqFPWxYzWj/T/5RVdhKJbtATkNlJ9YkEiXn2h8EobdZxlvg8j+R+KHwWSutyh76f8AT/5w79sjqU+KT596Kv2KXlWRoAQkZajZjl4SVqpVw+SEswyyfKDyfbDwx+D12fhyoSyhVKkkEFnCgUsUngR8oqMaa5RG52ILpIctSRZhcRU/t9JkSJZXKnrpSEKKBLN0i3eWDcB3jIq/xAwxxSpyZpTKUmhUpSSm20SpKUgpCnL53Ijv02pZOCcHHDLfp8JScMol/wAJClcGy87+UVmGXUpRL3JI391vnFlj8aFsULdAlSyhQGYUkK5kbesAJWezqTc8OX1i6KBZKWcEm9XDJtDE5N0hIekAE5aD+sPmoKZqU3OfPcYmkqNStWyOeQO/PKKAYhX4gId2+YtF1PNvAfOKStTBRBuojwdh98IusVZJfIBMce6q0aaZ4j0zNIxU0gA7UH9H4tSgAxqSa0cSA5T4h/KKzp4tipt/fMFy+kUykAi6tMrWZ429IiLwzd9Xesy5MwyEqHYlIUKSxrmbQLahjcRrx0gs/wDlUOTjPkY8Yx/RU6SEzm2Fh9l9k5U8I0/VjrUkpTLnEk2SFbrsKifjDWu4q45MZ6KllG9VizqtZ/iV9YaqeT76/wCYmBlodmPrnxyiObKUDan19LRK3sjLxBaZygXC1/zK+sIvEzCf+7MHNavkYg7BWZp0s6vpDkyke8kvwUWg/XyH4jlrWc5iz/Er5mIJiCc1KPNR+Zh5CXvZuBvDJikk7KSDvvD/AF0g8Y04caFuf1BiWRiZkvuTCBuqcesOlUkOU/T1EIpLu1A3XL+ghfuMuqDxom/6rP8A834fSOgfs1/+vzV9I6D9xl8C8aMt/wBQ2cw28pDsHG7NzDUY0XJLEMQKSb6XCbDXxgcy3AuBek925Oue/dDQgEKNQcli9gzvdiw4xx8UezyYV7SzA1auzs9yLkQicXSHSCL3biGZs7E68IHMlNts7IL22X5ciOcPFAPeXrtFzbzbdeHgVsmmTyLM6tNbak3zyfmIUzTkM2LOSHvbOws2sCpmoOfIsMnN3bP+zw8TE3LKU1y4e+gyyDZ8IKwNNEhxN2Zywu97nWoAvmPGHKxCrsBZw13N9bZvCU3IoJVnSbl3JIzcs2cNVUxYJfa2Tne5sdxziaC2RdNrX2SEE3UApSUgWUp2S7XZLecYDEIpURuj0PrNMCAZlrpSJYHFAJVbIaR51PW5jq25jvKpI9dCQmShFQIEtCEk60y0DTwvA+FwCWpFrC7nO3CGYXEVS5BJsES1HiKUmD8ArM6abu76xujAil9GodwElsydG3fbxIjDoBNszmwHyyhZKxSri9/ERDNmpdKU3CU3IZrDh92h9MT6CcFhEFSHZTaAcWe+caGZLFC7C9TtuAs8UWEWO0Qq3dGX8MaI5efi8ce6y0aafR4N05hlnETWSoio3CTBfQXR6VErXmm1O47zHumA6MlCUDcFhkWOXzNoy/X3o9CDIVcTFpUCLA02O02ZBYPxMa6rrTtfBlGOWd0JNRMwyULALlYILZVHJ4yPWDquqWquTtIJ4WO4/ekavqvJfDpsnvLzAfOLk4N7GljYgJHwjgi3HKBSaZkeqGLxMuXtgmSCyQ+0N5SDpwjWyMQ6aklxvtwb4wNj+iqhsljZhYbrPDeiujJqQqtZdwzCwH9zugc2+0XPi4WuywRNqDXjq6d4tDUYUvmo8WzMcqQ5uDzIvy8ITZjkaMYBd7b34QpxIN3OXMeEOmYYagD+ED0AhokJFgM9QmLVBkcZpYMC3L6REZ36RDlybZH+WHS8O7M/i8C+QpkHafp+EJBvsp3DyjoVoVM8+VL2aWUtJCWYnaBLAJ2bM54mHnCpRTsFAVdQUsil+6wKu8GvZr2hE4tCgkBKyqokEh0pcMo7Q9eNodjOkHQpIZkl3qDA3fZfI5vxjZ38HpYrsbMpFDAAGpQsO6kZkh92WdxD0apDKJNFNVy7mpG8HXQNDpfTIUEoTQyS6RM2wlwSQAMwSc7aRBNmzWKlFIKRSyUlkJKuLMCRv3QU2FoLkTFEMUh7sk1IYhn4eZ04wIsKG0kMQHKkpBIFwQXJa17jdC+1bCVGaVXWGJpBya1+J8oHxGLKkgglwO8okPTolk7Ru7DQGGkxcl0WAw8xQLvk5CkgqUb1FIAsDZ30eIpEuYbGzDMMrfSC1gNMx8YhxeKlkpCEqKQw2qmJ1JGZtxvEKJwqcoQlL7RAAO40AlrO+UCQuaurK/rF2jlSlBVSRKQ2QY7VnsQAPOMpiJVKiN0bLEJCpiLGmWhSy7PfIkC2QEY2et1E7y8dOk/RjuVSTPTeiC+Gln/0y/FkhLZcfSLNGIaTUAHYfD52iq6GSThJOQ/DSHPn5wfh5RCAkHIByohtOPGLMl0TqBC9D4f0geWHUp9HawuwJ0HKCZaHJuCrW+TX5XiChjm5O5uV4oGGYCZsy1KLioDwBb5xoVd3z+YjN4WXdFRDBiw3vweNApVvE/H+kce59GkOhsvrdhZCKZylpUAEqaWtQt+oC8Ynrr0/KxeJkzJC1KQiVTdJSaiokgBXBrwd0tKFJVo7eBvGaxOFoIO+9oUv40iF2b/q3hkjDIBSXLqcXAJU7HkItZclIyAPidYrupWIqw9LgUK9FAf1i9GIP5XuB72to8x6voTWbIljgzRAZnL1YRZJe+Q8frDRLLWUHzyN82aMv1CQcWBJqF2N+AOUE1LYF2GWT+kEISo3LOHBZr8y9s4QId/q1uBiXuOQ+NAvYKB2lA6EEa5Q5KU8Lc45SALqChl72rawk1cuylLL7nBFtzaxfNsKSI5swPna1r+Lw4ISWYWPFvK8MTiErDOx3Bje39TDQt7X3aQ3VUxKV5CuxT+ZXnHRB7KfzHzTHRnUfkd/R5J7UogizFT2G1zBSH+WUQqlOSSVkvqC245nNxlBqCaCol8k7LDnf6QiMGQTUXBfws58co9216NOLeGRzVbISoBtxYGxzBzBu3hCiZmpwMgCSVK4AE6RNh8EA5dOQKQllXO+/wAof2KXASCBTd2quQ5SMn+FPGJbQ0mwYISSwUVEgktodSok6P6w2XNS4zI0uM8tMhFlisGgAAkhK2pKiAAkgkklOZuCxgdCJaQaUkh8ypnSNdwBvYXgU1QOLshlFJUUnbG8Oz2YebQ1ElViUpZIIDIzfLnpfjB06b2lqk2DKID1PkyWcgZElsoiClKzmahy1I0BN2schbSGmxNZoG6X/Cw85eqlIlDklLq+HrGDEa/r3iv+3I/ICpX70za9E0iMph5dS0pGpAfnGuiqjZO7dz4/B6Z0MP8A42GF2CEksCXGZy3wVhwSosFNvpU3d5Qf0Lh6MNKlqF0y0u48PWJZS6UVBI5aC142oy9FfJLAi4JO45BV7tCzCnYSCe7fZVuzyg9bJmBJbIltHdOniDEMpTqUGAAzYM7A/SHVDXRFLnjtBYiw906U8I0ExT2yDEnecz4D1ilkLuFMA6qbNoRui8ni6v3PnHFuO0awMlLxImpnyffQKkj9LmnxDF+Yikw02uuUq65ZLaFtG4h4P6FwajjZkzIElI4jNR5ZecAdYsL2OJ7RmCs+HHnaFyVtCo1P+HmPCZxlEj8RJABzqTcDxuI9AnSmBYJB4l7fbx5B0HNKcRJWDftEX5kC50zj2M7A2mO8MDcbi28x4O/i4aia9jicmUGvT4F9zeMMRLvqLflPO+kPlzkqNhrxby3xIh2dkjTd8WvHBGclZYKq35iz3YN8PtoZOmEB0pB8PUPu+ZiwVxCRnv8AC26FQgEDXNmBbPc8X5aVsVFR7SCyFhBOqSH8gBw9YhaUCHkgEWFmfx0AfWLsyBcsHv7u7yfKGEFrbvK/35RrHUvolxorkplOPwkps4YsQeFiDBLo7oJSBrYvy8BEiUMQwGtwwtnqft4hXnmLaMzQ1J3liSoVkf5h+/COh7D8x8hHQ7XyM8fmKZF3MwlgwJ55OKmuXh0haqKVJFJBpd05skrSDqbs8Q4VSaVV1LZQcVMQyr0gm7gl23Qd0lMSohZIWlL/AKEpewRYXIePo/7VRqliyrE9ABTnoCyr6WAYX47omE1RX2iErUrackuA9ydwzNhHYSakdmCECpfdJ2SkaEku5+Ah3tcxRWkzEIQ9SkpNRWTYiWGuWvutDafpEpfZCjDLqugku5D6vcOMuTjKCUYVSyEqWkEipKQzagBRchNnO+I1GtKkyxOUjaNksA+qlJu9oGwPR20lakgpcuVWSrSlzYs7X3QMdViizThEhNIUoBnW9hTk4QMxdP8AMILw03DnsU9nMrCioTGZNILqI0ILU6wH7KrbmzNoOAiWBQVAXLkbg2WbNHBS5UifNWFJZBTKSS4ClkktxHziHG/ZpDtYML1ixPaT1q3kwR1SwylYhJDOm4e4c2H3wionKdRMbTqZhymWpQWlC1KYEqCSABa5Fkkkg38DHXL8IUckV5NVs3GEJMtJDl0AOb3YG5hZMo0gM5Ge62/0jkKCkSaWCWSTSdkBnsdzN5Q6Qt1KGY/4uY2j0TJZBJyVKmpUbllWGl0wiEKBU+pt9+MKtfmy+feQTHMxQNWvfXX5RL7BLA2hVSQWABdhz9LxoJgur935xVS0ATByDjxTFlM7yv3W9Y5NyujWBV9DSbzZn6qE8n2vMsPCB+tfRxXJC6d99+0rysIuZEoI2RkPi1z5mLnB4XtcL2ZPera2oWWLx5uvq+KpfZTWDxeSpsi3jHsPQHTil4aUpRc3S5IchJY3ORt4x5hj+j6VqDEXy+MehdRlSl4al0haDSXD5mpJY6OfSMt7x4W0Qvo0iukMnqLjS+ZsGF3iDE0qY3vZg7b2vyhJuDAVWSvgABwYu9rQQUk6U3u/xsfWPNl48OIJu8gftYugpKKXFiTc6lJvDnFbiYACcjZRLbiGEGAWuPEh78TChY0YnkdzZ/KJrGEUgRaVqYucu66UuS+j8o6XJOpDXZIVld9NYIsFFgi7ZEW3hj93jpk5QySkOQOPhb7aKqSVRQY9kK5ZYUqVbNgNcszbKJJhUkOQTSHf7HpxhoxiwoDN73ya2TcDlE6Fk/lB5li43czCnCcabBNA/tSv8s+afrHQV7EfzH1jonkx2jwoYU0LKlBKkhgguVXzpBZg3PKDldGKmJXMU1SUAlChQpmDKpa6laNnrEsvE9mtRSqyjYpNSkoKaqTSHN9XAcs0NMkGWZhYUqQl5qttYVc1OdkOPKPqrZpxQnRXQlRcFCSQplEmkkBnG8aW1ixxWClpSRSyShnSS2ySdlRFTqXYuGa1oqp2MqWpS12amqkzDbJiwAQo6AZARNgpU+cpaQHTqFEJShN2YOSO9l4wny7bHFqqSCJONVKko7NKgHrNTKCSq1edQ4E8eUTysZLKSlYUU1LNctJIW4FRJYMkEjnwitmTexITV+IKWDFZIuFKBVZI0pa4D2aOmlVSioKRU1SAqlCkqKVUJZwp8204wuN5K5VgOxWCEorMpajQE0hdlTH799EsAlgzeMUfWyeU4ZHdSZiiqhJ2UpBYJAFgWzzizGDVSvEKYJCiVSSSBaxYuWDbIa+cZrr/ANJGbiAGSmhITSm6Ulg6UncIvTVyXsnVlxi5GYBj0PCDtZeHkuCoAUpACXFyp1nu7Ll7vHnYEenp6RkpSialQM4IDggqSlgpAsSGU3g3ONtdukcu392aLCy/w0BskItUWGykG4arnCYdYSipuQ3ln8d3jEGHxZ7JJoU9CSQAEsWBy05RBKxuyElCja4YfXjG6eCXdhE+V+IhLWZRI50w6UgFRtlc3JsASQH5QKcaVTKqFP3Qm299/CHy8QoKVUgh8g6cr8d0J9h6CpRDhQDOqnPcRoeJizmnabIsfK14pJE9SjLAllKXd3S5u+TxbqLrq1uPDZjk3XaNdPoce8b6t5RZ4CXMUhFCqQCrm1SiXOmkVr7R+7xdScQmXLBBawFQ2hcE5cw54R42+n+KSWSprBkut3Rypa6ikpKg415h+cVPUrpFKMSuUsAhdJSTdlO6W3EuQ8avp6YZySEgqCA4Lbu8De1mPhHl/SK1SsTKmJVSxFKhoUl0k+No126erp1LujJHuKJrsS5tZnu9jU9tYcuUkppWpkmwFn1LiM/1b6ZGJQFqdM0GlaQrZyspL3ANNxoYt1LSokOQDmDuI0bkct0ebPbyUq+CuSHKpRcZPetyzueWnpCyMTc02LjIb7ub5EmOVMQMxazuTbMW4NDwsBiJfy4hh4xTilhk8hxnpq5i58PSERKOSXAJ1c65cIeTYEpHjY3Zt+UNn4vukF2O0xu2ZI3/ANonj0kDkvYFLUUqD1AB9C7WtkRd/SDO3YOEuOQ18N7eUcmaFEVAEh7nugFrbtG84hCwxADu5cN6eEOWmn/InlXQf26/yev9I6IPaE/p8x9Y6J8MR+Rnj82UuWgTVgkTASkhSWJVdClpu1nbIuIl6Uwy0y0KKwiYU/ipDqUXIIewZgbgd2mB14+WJfZKBEsrcgDbsLKrL3JLcANDEeK6RVOWlgsqIKTrUmzAm2YDk68I+mSlds6bgojsRhqGrW5cgioEqWGKCQkdxrO+oi8wqkoUvETEoQFnZF6wm4KUflSSOcZyZipgqYBAYJZKUpSAFOUhxvvvhMViFzaa1rLe8orIKrADdkc8rGCem5YYo6ijlIsU9JVrqWJaigslCg4Skl1KQnN2BFywzF4mGMlqmGfTMWVAmYlBDJVYJUhVlMwDlw3KKAzFOBSEhmtmRfXWJXmBKXqSlYNJyBAN23w3ppCWq32TYvrAoIS+yEg1JZICgTsAD7tGJxk8rUVHMkk+MHdJBaitRuHcnQm9+EV/ZR0Qgo9HPq6kpYFwyXUHy1ZnbxjQDEoIFCWLXvU6hdxa3KKyV0PO2SwSFFgolg+540/VJAROBxE4UgKTRSblTggLFgzAvC1GkrDSi3g0+LKiUgPtE1cN9+AiCSnaUHLacmdn8IIx0yqs3LgkUkZEG933jzgfDAJl1EmzEXuSzn0+MUOQ+SCAsvcZHXMPytDZpIpN6ikHi7P9ImDDZL6878ebQPJSHNzZ3JINmJOnD1ihFhhG7VO5ue4n4xbe8fvdFNglpJQpiH2XJ4xcDvRx7ntGumEdHSQuYt2s+upyZiIP9gSFJJcse65BcOyrNa7M9w0RYCVRpdRBL6at574MxBWQw2Q9iLXZss2v6x4OtqctRik8keInIFQNKSe8xc6Ddz10jyTr7KSgkAhiSpLc8wI1XTMpYWQ7i5zY8ctYyvTOAM5kqdNLsWuxYsX4x3bOCjK2Z8ii6E6UxYmhWHJ7QC7AEED8wUGOWsa3C9eMRLFMxEtU5yAhKSC4LjuqJKidwyiv6M6ryi1RmC4BKVAP6R6F1b6u4eSAZUllH3lCpYsWZRNvPXjHVuNfRXcbFGN5D+r+ImzJKZk9CEzGvL0qexVay+DloOE+YopJpANhdrfJm8oaBZkgF9Nd9hoQ2/WEOGISokWUbOQVCzO4s2WukeLJxlK3ix5E7bMrbYyY52ud+ohokJJUog6OS4uHum7a38Imw8oFJSbB0moAEkcBe+kEdsgKCAxfPKxDWVxZrxE5qDpBGNqyuTImAAJ5BROZs2vMudxhOxUEmzMoHiTTYuRYaeEWhnpKjYbLEODbS121PrC1qawSCWe4LDMi178tc4fmYcCrpmfq9I6LDtf0/wD5/wB0dB5PoOB40MUCxElKlqYORUpxZ0ADMgt4RDNlGpSpSZiUJdRCm2LmxI3jf6xMMWJSyuSxSwpE1AUtr5AOAbcIspeEmLwYSZaZQq7SpxUpJJqNPJrm1o+jlJRyzpjHlj2V0qTNmoJqSabkVglNtU7yAbvFfJWFlEok0VPvpexO872g3pFaFJpkpV2Sbk0uoqIzWcs3geRg1zGCUku7FnYpYqLjc8VF4IaykXHSnR8iQZYQ0wEjbqqUUik0q0D7Qtbyiux86paaRUkWRLqJpSA1IbSOl9CIJWApRIFRpKSk57JqINyCeUKcLJAQlAWpZdJpcJJVcs20aQWYO9MQvt2aSTvCoI6LkoXMMibMC6wCE00ivIClnJY52BYw2d0KrClakMARSFqISsEliGu3ho0SYjEKmql9nKAoLIXdJYAAVHQhr38Ilx8+aXVMnhailSSlCUqKRUXqLApSdF8RCuSkP8ap+vZSTMCa11qGyWttF7EmxuL6kaRf9LokzFhMqSVpQGFIYqAGZGgNy7QLIw4UDSggAoFcxRAJUQAnZDHMHleC+zKJokicgFYILy2ShIU4VnZiDc8Yc3mwhGkFiayTbOWGBu2yDeJE3QEkc25M0RT8QosAQaiyimzuaXHBr+MEYOYyiH4P4PHYnaOV9kYDrK2Z2t5f0iApIKs7vnuuPnBspbBRe9235t8PjEUxRNBdyQDffnCELhFXlpAYAkk6G7/IRo8FKrXk4ZyPGM9h1fipBJI+pH1jQ4XEGU7gAFnJZmbhfPlHn/8AQk4xXHsuMqRc9sNKg13paxDOSb+sJMnJUXoqdwMyFEPenX+94EE8zFJJDUhIUFKpzAL5EZmk3zEOw007NQSkVB0ud9NVWYF2pzyMfPcPbC2CYmUTdIBstywKXCTcktmzc4ExnQqbsCSzgkM5uyQGubZbvWxxXS4BpCaaHCtlLAu2d2vpnAiukDN2QDbcxBApJse8ptH1GUdWnqTsiVMjwvR9F1JCeDMokhwWi0kzAQlAuXdg4ZmYMBxJPIw0ZJK1lILKKaX71VhQxCmDi9r6CJJExIKHBYtSo7SiCXD5blMTYtlaFPWbWRKAuHm7VKhcZbQcX0Cd2/hEhmpO0wULaggAtSR5EElrK4QgSAomzhQAJskvZ+TjJ9+6B8aks6lPYMNli7sSWFqeGjaPGGJM0po6WtQUogbKbhkk3sagkaMS19C8TKxdmqT7xZi5pIYX7qVZ/OIpcwFlWS6gSUhYcU2UAxawL3yMDLx8tKkllBgV98k7V10LUdpqUhmLMLXMVXJglQXjMVcgKKstlmYs9NiWbjCJxBCaXYuRZm0YhyCrPQgBoqps8qJSkBZ98Fg6QUhwCx0cMznnBhxpWHqqAY1bLCpgmoJUWVYWJs7hyGinCkiF2SP+r1/5R0F0zN+I8x9I6JHR/9k="/>
          <p:cNvSpPr>
            <a:spLocks noChangeAspect="1" noChangeArrowheads="1"/>
          </p:cNvSpPr>
          <p:nvPr/>
        </p:nvSpPr>
        <p:spPr bwMode="auto">
          <a:xfrm>
            <a:off x="155575" y="-1355725"/>
            <a:ext cx="2857500" cy="28384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8244" name="AutoShape 4" descr="data:image/jpeg;base64,/9j/4AAQSkZJRgABAQAAAQABAAD/2wCEAAkGBxQTEhQTExQWFRUXGBgYFxcYGBgYGBgYGBgYGhgXFxgYHSggGhwlGxcYITEiJikrLi4uFx8zODMsNygtLiwBCgoKDg0OGxAQGywkICQsLSwsLCwsLCwsLDQsLCwsLCwsLCwsLCwsLCwsLCwsLCwsLCwsLCwsLCwsLCwsLCwsLP/AABEIAOAA4QMBIgACEQEDEQH/xAAcAAABBQEBAQAAAAAAAAAAAAAEAQIDBQYABwj/xABDEAABAgQDBAcGAwYFBAMAAAABAhEAAxIhBDFBIlFhcQUGEzKBkaEUQrHB0fAjUmIWcoKS4fEHU5PS4hUzQ2Mkc7L/xAAaAQADAQEBAQAAAAAAAAAAAAAAAQIDBAUG/8QAJxEAAgIBBAICAQUBAAAAAAAAAAECESEDBBIxE0FRYSIUFTJCUgX/2gAMAwEAAhEDEQA/AN9SYWgwtQhH4xrZyJDgiG0woPGFp8YLZTSGlENFoebR1Qh5DBwXvjiuOrEODQuIORGVw0rMEdlwhwkwUTZSYrpVKFKSUqLM5td7wLL6xoIKqCBvJEDdMzGnTX0tlupiiQykU5ZZ6WiGztjpRayaY9ZkpI2FX4i1id3CGJ62IKrSlE76gPN0xmsZMBmJpydvvwiCUvaVxccbgweWS6G9DTZrEda0VD8LOzhQ+YjU4ZaVpC05KDjQ/wBxHlCFgUJGdTnhf6CN30PiOzVTooDXI/docdw+STI1NquLcS+UwiMzREcxzA5SY7DgDNc46njADmG9uRD4gWPZnfCdmYFl4gmCkzLQdARqF8oaQdwETgAwilCCwAJ2EBOflBeClACxiOangYhQojJ4pttCDZkPlWFzDQwF4DmLa0SlYw+obxHRVQsHECQqjgqFoEOCRHFyRtwbEBEOB3GFtHdoIORXFIdD5YBiLtBCGdBbHSCBK5QtLQN28IZ3GFkG0FdpCdsYErh4vDpk8jKdPz6Z6gUkqUocmLMc+Z8IEwyRUpwLA8t/jrFr1hT+KCAmwSz2vdjFAiUUVTLCx1sHDBvvfEPB3xfTOnqHeZwCpgN9g3LXwgQryJDVAFrfDSG4RSu6WvVm7aHPw9YcZKlKGTpDCnla+5ollDkkdoEgAZG3hm/ONhhhtDzjJKDTArZs2T8OA3RrJC9obm+kYamDSJeSsVo2Yzh6p5GaTziDo2YNpKhrbyvFhUALR6ehqqcc9nk7jT8c6XQOpYN/lAmJGoiwNxf0hgwI90vG1mIFhz56RK5iSZh2hwTbOFdgQFSoegNxiQSybE2geeKYaQBgmiGInJJAa5gJZMdhASsGCqQFucOkDP73wGcK58oLWwcmHpnAZZxCtDoE9h4GFiftf1GFh8mFFQowlcP7KO7KOSkbsjCoSqJqRChI3QWhZZCBC0xKRwjhLh2hUR0woETBHKFogsXBkaYkHKOaB8bjUSUKmTVploS1SlFgHLDxJ0hOQ+JS9Y5ie0tmEMpywzFNPgTGb7QrkgBGYGavoPt4tOksSlaivv1qZByFJ7rDx10EVmFWkilQ0bhlwG7SEehFYQs8FUwUJSEpzII1tuzhkuWqtTU3t3jqDuEFyKWKmZIew5sIVE8OktSFXs/3lBQwCXhFsnuVKWfeJ95r23AxqpCg6eBY+AilkrCVAMAbl33qLX8RFtONJStszduOR4bsteEc2v6NIFokEkta4+UXKVhSAeF+YzjFdKda5OFmGsKVYvS3DUnhBfQ3X7DKASUzEDfSFC51pJPpD2s+M8mO6g5RVGhKmh8tagX0hcRiElIIYvcHnrHYCXWRV3R68I9X0eYkTYiogqpLcorwti2UXK8TdhlpAfSKStju+/KJTyDOCtxgbEy33w6WkvCzXMWhFfMWRbOJsAt4ZiZBzhsibSGinkAucsm0DqURrDhiYYQ0JKgE9oPGOiSrhHQAGgcIWgboh9piZE6POZuhwlDdHdkIkCoUEQkxjBKheyESgwsOwIRJEcqRBEcILCiBMmPHP8bul1dqjDJDIQmpRe6lKzBG4ADxPCPaxHz1/iXNPtuJTMQagsgbggjYI+MRKTtHRoQTtm6moKVNS4QUkAEAZApzI0MAYJAYE5kPwFmDnJ4sZ6woktZSEKHihBHjeKeRtygnJRAYaFhl6xfo3qmWWHSaSCLknV7Z55QjFSkhmCQzONzafd4bh0MsgFxbiM2+sOlAhay+Vh4gxaIwdLG27fmDgg3q4co0aA4Otvl8YzeFSyUX2zMXl++R8BGkw5sr70Ecmq8qzaJ5H1ww0wTD3iknLPLhw+cRdVsLUpRU4AYg8XjWyZMyZNn9oCJYKQgkMColiGIy3mDfY5cs0pQlAtUEixteMpS/qjeK/E0mHxFSEEHNKfv0iwwuMKA2cUfQiFiUK95KdTScosSkx7ui+WnFv4PD1lU2vssDjSf7w1ONIgFD6Q5QaLpGRYS8ZBCcVds4pkpME4YpBdSr6QmgDZ0x88oaVJAyEMxE1N2IvlugRMx84lICScoQ6QYgKH1HnEkuTcXEUwD60746GdgN0dCoAYGJkzRuiCFjzLOigsT4UT4EhwgsaCxiYf7RwgQRIlfAQWAUJ5h6ZhgZK4e7wWMJqjJdeuhcEUnFYiSDMYI7QO+ZCSQ7ZlnIjWYZL8hnGe6+IfDqByceTwrt0aQwzJdolSEFypKkISlmHdAl33XTlAwkhgz2GWrtv9Yd0WkCRKYLUElZGRbbUQmwyzjpEouSy+AYPkwJtxzi0jou+yXDFLEiwHeve39Y5OIQDZ2N3YvEOGwxum4BKj3QVWvuiTsnKUusBKabgC+Qa3OHkTaH4UJqSzhTqN7kOs5NlnGjlWCnv/YRnvZmmZrAbUJzdzpF6RSKdClyo3yZgeMc24xRcHaMcOsJmTVYecpw/wCGv3kn8r6jcNI0Uvo4kbShpldxvePO+kADPVvcN+8+fMDdxjadTseZk9aVEtMlpXcu01GysB8klIFvrGulCEpLkidSc4xfE00udSGGgA8oecYd8SKwm4xGrCco9b8Tym23bG+1Q0zId7JxEcMJxEO0FDO2MRlRgkYQb4l7AD+sFodAQQYVSCIM7MflhezTqgwchUA3h4lKOsEKb8qhCoVwgsKIeyVv9Y6CquAjoLCiUQrQwKjqo8U7KJWhUwwQ9MAUOeHJVDRCwx0OqhUrhjw6EIMlzSlKAA5WoX4VMrxA+MVfWiXXLUjVQUBzYt6tGglMEpHB/wCo84pOsB2UrFw4PBjFRX5DMFhpDSZbFRUUOtOQSoLIdJ1e8NRMV2RbvW+Frc4sulbKSKmSUpYD9W0Xc71fGAUpBFJUQwuBe43ebxr6N7IVWmgPvOmeRbgzwTLmuVnUZW4GApUoPYmxLlnOkPkKZQZ73vDB9kiVsEk5lZtwe0X85VjyA+MUC5QqCg5O6+9rCL/Em3gI5dy8o000eQ9IzHxUxI0NmHvAOI0PV3HUL7QDIGYBxHeT4gekZLpOY2LmfvXi/wCiVsZZyB052UPJotA6aPaEYQKSFJJKVAFJ3ggEHyIhqsARqREP+HmIKujcK5coQZZP/wBain4AReLMelGbaPKlGnRSzMIRrEfYmLhdW+IRI3/CKTJAE4dWgh6ZCj7sH9lueJZaANPjByGAdksZiJUSy2UGKQ+g8oiMjgRyhJ/IMGO7KFCRuETGRx5XHweG9mfsQ7EN7P7aEiVj9iOgA8//AGhnt3pX8p+sO/aGb+aV/KfS8UxwT+/KHgrTRyYerAj80v8A09f5o+e5v5Pe8UP8lv8AtFN/zJX8p/3Qn7SzB/5JZ/gP+6KhWBSGJUi2gl33EsTy84VGElj/AMiTxoGlyeAaDnL5GtKH+S1PWlf+ZL4bGfmqFPWxYzWj/T/5RVdhKJbtATkNlJ9YkEiXn2h8EobdZxlvg8j+R+KHwWSutyh76f8AT/5w79sjqU+KT596Kv2KXlWRoAQkZajZjl4SVqpVw+SEswyyfKDyfbDwx+D12fhyoSyhVKkkEFnCgUsUngR8oqMaa5RG52ILpIctSRZhcRU/t9JkSJZXKnrpSEKKBLN0i3eWDcB3jIq/xAwxxSpyZpTKUmhUpSSm20SpKUgpCnL53Ijv02pZOCcHHDLfp8JScMol/wAJClcGy87+UVmGXUpRL3JI391vnFlj8aFsULdAlSyhQGYUkK5kbesAJWezqTc8OX1i6KBZKWcEm9XDJtDE5N0hIekAE5aD+sPmoKZqU3OfPcYmkqNStWyOeQO/PKKAYhX4gId2+YtF1PNvAfOKStTBRBuojwdh98IusVZJfIBMce6q0aaZ4j0zNIxU0gA7UH9H4tSgAxqSa0cSA5T4h/KKzp4tipt/fMFy+kUykAi6tMrWZ429IiLwzd9Xesy5MwyEqHYlIUKSxrmbQLahjcRrx0gs/wDlUOTjPkY8Yx/RU6SEzm2Fh9l9k5U8I0/VjrUkpTLnEk2SFbrsKifjDWu4q45MZ6KllG9VizqtZ/iV9YaqeT76/wCYmBlodmPrnxyiObKUDan19LRK3sjLxBaZygXC1/zK+sIvEzCf+7MHNavkYg7BWZp0s6vpDkyke8kvwUWg/XyH4jlrWc5iz/Er5mIJiCc1KPNR+Zh5CXvZuBvDJikk7KSDvvD/AF0g8Y04caFuf1BiWRiZkvuTCBuqcesOlUkOU/T1EIpLu1A3XL+ghfuMuqDxom/6rP8A834fSOgfs1/+vzV9I6D9xl8C8aMt/wBQ2cw28pDsHG7NzDUY0XJLEMQKSb6XCbDXxgcy3AuBek925Oue/dDQgEKNQcli9gzvdiw4xx8UezyYV7SzA1auzs9yLkQicXSHSCL3biGZs7E68IHMlNts7IL22X5ciOcPFAPeXrtFzbzbdeHgVsmmTyLM6tNbak3zyfmIUzTkM2LOSHvbOws2sCpmoOfIsMnN3bP+zw8TE3LKU1y4e+gyyDZ8IKwNNEhxN2Zywu97nWoAvmPGHKxCrsBZw13N9bZvCU3IoJVnSbl3JIzcs2cNVUxYJfa2Tne5sdxziaC2RdNrX2SEE3UApSUgWUp2S7XZLecYDEIpURuj0PrNMCAZlrpSJYHFAJVbIaR51PW5jq25jvKpI9dCQmShFQIEtCEk60y0DTwvA+FwCWpFrC7nO3CGYXEVS5BJsES1HiKUmD8ArM6abu76xujAil9GodwElsydG3fbxIjDoBNszmwHyyhZKxSri9/ERDNmpdKU3CU3IZrDh92h9MT6CcFhEFSHZTaAcWe+caGZLFC7C9TtuAs8UWEWO0Qq3dGX8MaI5efi8ce6y0aafR4N05hlnETWSoio3CTBfQXR6VErXmm1O47zHumA6MlCUDcFhkWOXzNoy/X3o9CDIVcTFpUCLA02O02ZBYPxMa6rrTtfBlGOWd0JNRMwyULALlYILZVHJ4yPWDquqWquTtIJ4WO4/ekavqvJfDpsnvLzAfOLk4N7GljYgJHwjgi3HKBSaZkeqGLxMuXtgmSCyQ+0N5SDpwjWyMQ6aklxvtwb4wNj+iqhsljZhYbrPDeiujJqQqtZdwzCwH9zugc2+0XPi4WuywRNqDXjq6d4tDUYUvmo8WzMcqQ5uDzIvy8ITZjkaMYBd7b34QpxIN3OXMeEOmYYagD+ED0AhokJFgM9QmLVBkcZpYMC3L6REZ36RDlybZH+WHS8O7M/i8C+QpkHafp+EJBvsp3DyjoVoVM8+VL2aWUtJCWYnaBLAJ2bM54mHnCpRTsFAVdQUsil+6wKu8GvZr2hE4tCgkBKyqokEh0pcMo7Q9eNodjOkHQpIZkl3qDA3fZfI5vxjZ38HpYrsbMpFDAAGpQsO6kZkh92WdxD0apDKJNFNVy7mpG8HXQNDpfTIUEoTQyS6RM2wlwSQAMwSc7aRBNmzWKlFIKRSyUlkJKuLMCRv3QU2FoLkTFEMUh7sk1IYhn4eZ04wIsKG0kMQHKkpBIFwQXJa17jdC+1bCVGaVXWGJpBya1+J8oHxGLKkgglwO8okPTolk7Ru7DQGGkxcl0WAw8xQLvk5CkgqUb1FIAsDZ30eIpEuYbGzDMMrfSC1gNMx8YhxeKlkpCEqKQw2qmJ1JGZtxvEKJwqcoQlL7RAAO40AlrO+UCQuaurK/rF2jlSlBVSRKQ2QY7VnsQAPOMpiJVKiN0bLEJCpiLGmWhSy7PfIkC2QEY2et1E7y8dOk/RjuVSTPTeiC+Gln/0y/FkhLZcfSLNGIaTUAHYfD52iq6GSThJOQ/DSHPn5wfh5RCAkHIByohtOPGLMl0TqBC9D4f0geWHUp9HawuwJ0HKCZaHJuCrW+TX5XiChjm5O5uV4oGGYCZsy1KLioDwBb5xoVd3z+YjN4WXdFRDBiw3vweNApVvE/H+kce59GkOhsvrdhZCKZylpUAEqaWtQt+oC8Ynrr0/KxeJkzJC1KQiVTdJSaiokgBXBrwd0tKFJVo7eBvGaxOFoIO+9oUv40iF2b/q3hkjDIBSXLqcXAJU7HkItZclIyAPidYrupWIqw9LgUK9FAf1i9GIP5XuB72to8x6voTWbIljgzRAZnL1YRZJe+Q8frDRLLWUHzyN82aMv1CQcWBJqF2N+AOUE1LYF2GWT+kEISo3LOHBZr8y9s4QId/q1uBiXuOQ+NAvYKB2lA6EEa5Q5KU8Lc45SALqChl72rawk1cuylLL7nBFtzaxfNsKSI5swPna1r+Lw4ISWYWPFvK8MTiErDOx3Bje39TDQt7X3aQ3VUxKV5CuxT+ZXnHRB7KfzHzTHRnUfkd/R5J7UogizFT2G1zBSH+WUQqlOSSVkvqC245nNxlBqCaCol8k7LDnf6QiMGQTUXBfws58co9216NOLeGRzVbISoBtxYGxzBzBu3hCiZmpwMgCSVK4AE6RNh8EA5dOQKQllXO+/wAof2KXASCBTd2quQ5SMn+FPGJbQ0mwYISSwUVEgktodSok6P6w2XNS4zI0uM8tMhFlisGgAAkhK2pKiAAkgkklOZuCxgdCJaQaUkh8ypnSNdwBvYXgU1QOLshlFJUUnbG8Oz2YebQ1ElViUpZIIDIzfLnpfjB06b2lqk2DKID1PkyWcgZElsoiClKzmahy1I0BN2schbSGmxNZoG6X/Cw85eqlIlDklLq+HrGDEa/r3iv+3I/ICpX70za9E0iMph5dS0pGpAfnGuiqjZO7dz4/B6Z0MP8A42GF2CEksCXGZy3wVhwSosFNvpU3d5Qf0Lh6MNKlqF0y0u48PWJZS6UVBI5aC142oy9FfJLAi4JO45BV7tCzCnYSCe7fZVuzyg9bJmBJbIltHdOniDEMpTqUGAAzYM7A/SHVDXRFLnjtBYiw906U8I0ExT2yDEnecz4D1ilkLuFMA6qbNoRui8ni6v3PnHFuO0awMlLxImpnyffQKkj9LmnxDF+Yikw02uuUq65ZLaFtG4h4P6FwajjZkzIElI4jNR5ZecAdYsL2OJ7RmCs+HHnaFyVtCo1P+HmPCZxlEj8RJABzqTcDxuI9AnSmBYJB4l7fbx5B0HNKcRJWDftEX5kC50zj2M7A2mO8MDcbi28x4O/i4aia9jicmUGvT4F9zeMMRLvqLflPO+kPlzkqNhrxby3xIh2dkjTd8WvHBGclZYKq35iz3YN8PtoZOmEB0pB8PUPu+ZiwVxCRnv8AC26FQgEDXNmBbPc8X5aVsVFR7SCyFhBOqSH8gBw9YhaUCHkgEWFmfx0AfWLsyBcsHv7u7yfKGEFrbvK/35RrHUvolxorkplOPwkps4YsQeFiDBLo7oJSBrYvy8BEiUMQwGtwwtnqft4hXnmLaMzQ1J3liSoVkf5h+/COh7D8x8hHQ7XyM8fmKZF3MwlgwJ55OKmuXh0haqKVJFJBpd05skrSDqbs8Q4VSaVV1LZQcVMQyr0gm7gl23Qd0lMSohZIWlL/AKEpewRYXIePo/7VRqliyrE9ABTnoCyr6WAYX47omE1RX2iErUrackuA9ydwzNhHYSakdmCECpfdJ2SkaEku5+Ah3tcxRWkzEIQ9SkpNRWTYiWGuWvutDafpEpfZCjDLqugku5D6vcOMuTjKCUYVSyEqWkEipKQzagBRchNnO+I1GtKkyxOUjaNksA+qlJu9oGwPR20lakgpcuVWSrSlzYs7X3QMdViizThEhNIUoBnW9hTk4QMxdP8AMILw03DnsU9nMrCioTGZNILqI0ILU6wH7KrbmzNoOAiWBQVAXLkbg2WbNHBS5UifNWFJZBTKSS4ClkktxHziHG/ZpDtYML1ixPaT1q3kwR1SwylYhJDOm4e4c2H3wionKdRMbTqZhymWpQWlC1KYEqCSABa5Fkkkg38DHXL8IUckV5NVs3GEJMtJDl0AOb3YG5hZMo0gM5Ge62/0jkKCkSaWCWSTSdkBnsdzN5Q6Qt1KGY/4uY2j0TJZBJyVKmpUbllWGl0wiEKBU+pt9+MKtfmy+feQTHMxQNWvfXX5RL7BLA2hVSQWABdhz9LxoJgur935xVS0ATByDjxTFlM7yv3W9Y5NyujWBV9DSbzZn6qE8n2vMsPCB+tfRxXJC6d99+0rysIuZEoI2RkPi1z5mLnB4XtcL2ZPera2oWWLx5uvq+KpfZTWDxeSpsi3jHsPQHTil4aUpRc3S5IchJY3ORt4x5hj+j6VqDEXy+MehdRlSl4al0haDSXD5mpJY6OfSMt7x4W0Qvo0iukMnqLjS+ZsGF3iDE0qY3vZg7b2vyhJuDAVWSvgABwYu9rQQUk6U3u/xsfWPNl48OIJu8gftYugpKKXFiTc6lJvDnFbiYACcjZRLbiGEGAWuPEh78TChY0YnkdzZ/KJrGEUgRaVqYucu66UuS+j8o6XJOpDXZIVld9NYIsFFgi7ZEW3hj93jpk5QySkOQOPhb7aKqSVRQY9kK5ZYUqVbNgNcszbKJJhUkOQTSHf7HpxhoxiwoDN73ya2TcDlE6Fk/lB5li43czCnCcabBNA/tSv8s+afrHQV7EfzH1jonkx2jwoYU0LKlBKkhgguVXzpBZg3PKDldGKmJXMU1SUAlChQpmDKpa6laNnrEsvE9mtRSqyjYpNSkoKaqTSHN9XAcs0NMkGWZhYUqQl5qttYVc1OdkOPKPqrZpxQnRXQlRcFCSQplEmkkBnG8aW1ixxWClpSRSyShnSS2ySdlRFTqXYuGa1oqp2MqWpS12amqkzDbJiwAQo6AZARNgpU+cpaQHTqFEJShN2YOSO9l4wny7bHFqqSCJONVKko7NKgHrNTKCSq1edQ4E8eUTysZLKSlYUU1LNctJIW4FRJYMkEjnwitmTexITV+IKWDFZIuFKBVZI0pa4D2aOmlVSioKRU1SAqlCkqKVUJZwp8204wuN5K5VgOxWCEorMpajQE0hdlTH799EsAlgzeMUfWyeU4ZHdSZiiqhJ2UpBYJAFgWzzizGDVSvEKYJCiVSSSBaxYuWDbIa+cZrr/ANJGbiAGSmhITSm6Ulg6UncIvTVyXsnVlxi5GYBj0PCDtZeHkuCoAUpACXFyp1nu7Ll7vHnYEenp6RkpSialQM4IDggqSlgpAsSGU3g3ONtdukcu392aLCy/w0BskItUWGykG4arnCYdYSipuQ3ln8d3jEGHxZ7JJoU9CSQAEsWBy05RBKxuyElCja4YfXjG6eCXdhE+V+IhLWZRI50w6UgFRtlc3JsASQH5QKcaVTKqFP3Qm299/CHy8QoKVUgh8g6cr8d0J9h6CpRDhQDOqnPcRoeJizmnabIsfK14pJE9SjLAllKXd3S5u+TxbqLrq1uPDZjk3XaNdPoce8b6t5RZ4CXMUhFCqQCrm1SiXOmkVr7R+7xdScQmXLBBawFQ2hcE5cw54R42+n+KSWSprBkut3Rypa6ikpKg415h+cVPUrpFKMSuUsAhdJSTdlO6W3EuQ8avp6YZySEgqCA4Lbu8De1mPhHl/SK1SsTKmJVSxFKhoUl0k+No126erp1LujJHuKJrsS5tZnu9jU9tYcuUkppWpkmwFn1LiM/1b6ZGJQFqdM0GlaQrZyspL3ANNxoYt1LSokOQDmDuI0bkct0ebPbyUq+CuSHKpRcZPetyzueWnpCyMTc02LjIb7ub5EmOVMQMxazuTbMW4NDwsBiJfy4hh4xTilhk8hxnpq5i58PSERKOSXAJ1c65cIeTYEpHjY3Zt+UNn4vukF2O0xu2ZI3/ANonj0kDkvYFLUUqD1AB9C7WtkRd/SDO3YOEuOQ18N7eUcmaFEVAEh7nugFrbtG84hCwxADu5cN6eEOWmn/InlXQf26/yev9I6IPaE/p8x9Y6J8MR+Rnj82UuWgTVgkTASkhSWJVdClpu1nbIuIl6Uwy0y0KKwiYU/ipDqUXIIewZgbgd2mB14+WJfZKBEsrcgDbsLKrL3JLcANDEeK6RVOWlgsqIKTrUmzAm2YDk68I+mSlds6bgojsRhqGrW5cgioEqWGKCQkdxrO+oi8wqkoUvETEoQFnZF6wm4KUflSSOcZyZipgqYBAYJZKUpSAFOUhxvvvhMViFzaa1rLe8orIKrADdkc8rGCem5YYo6ijlIsU9JVrqWJaigslCg4Skl1KQnN2BFywzF4mGMlqmGfTMWVAmYlBDJVYJUhVlMwDlw3KKAzFOBSEhmtmRfXWJXmBKXqSlYNJyBAN23w3ppCWq32TYvrAoIS+yEg1JZICgTsAD7tGJxk8rUVHMkk+MHdJBaitRuHcnQm9+EV/ZR0Qgo9HPq6kpYFwyXUHy1ZnbxjQDEoIFCWLXvU6hdxa3KKyV0PO2SwSFFgolg+540/VJAROBxE4UgKTRSblTggLFgzAvC1GkrDSi3g0+LKiUgPtE1cN9+AiCSnaUHLacmdn8IIx0yqs3LgkUkZEG933jzgfDAJl1EmzEXuSzn0+MUOQ+SCAsvcZHXMPytDZpIpN6ikHi7P9ImDDZL6878ebQPJSHNzZ3JINmJOnD1ihFhhG7VO5ue4n4xbe8fvdFNglpJQpiH2XJ4xcDvRx7ntGumEdHSQuYt2s+upyZiIP9gSFJJcse65BcOyrNa7M9w0RYCVRpdRBL6at574MxBWQw2Q9iLXZss2v6x4OtqctRik8keInIFQNKSe8xc6Ddz10jyTr7KSgkAhiSpLc8wI1XTMpYWQ7i5zY8ctYyvTOAM5kqdNLsWuxYsX4x3bOCjK2Z8ii6E6UxYmhWHJ7QC7AEED8wUGOWsa3C9eMRLFMxEtU5yAhKSC4LjuqJKidwyiv6M6ryi1RmC4BKVAP6R6F1b6u4eSAZUllH3lCpYsWZRNvPXjHVuNfRXcbFGN5D+r+ImzJKZk9CEzGvL0qexVay+DloOE+YopJpANhdrfJm8oaBZkgF9Nd9hoQ2/WEOGISokWUbOQVCzO4s2WukeLJxlK3ix5E7bMrbYyY52ud+ohokJJUog6OS4uHum7a38Imw8oFJSbB0moAEkcBe+kEdsgKCAxfPKxDWVxZrxE5qDpBGNqyuTImAAJ5BROZs2vMudxhOxUEmzMoHiTTYuRYaeEWhnpKjYbLEODbS121PrC1qawSCWe4LDMi178tc4fmYcCrpmfq9I6LDtf0/wD5/wB0dB5PoOB40MUCxElKlqYORUpxZ0ADMgt4RDNlGpSpSZiUJdRCm2LmxI3jf6xMMWJSyuSxSwpE1AUtr5AOAbcIspeEmLwYSZaZQq7SpxUpJJqNPJrm1o+jlJRyzpjHlj2V0qTNmoJqSabkVglNtU7yAbvFfJWFlEok0VPvpexO872g3pFaFJpkpV2Sbk0uoqIzWcs3geRg1zGCUku7FnYpYqLjc8VF4IaykXHSnR8iQZYQ0wEjbqqUUik0q0D7Qtbyiux86paaRUkWRLqJpSA1IbSOl9CIJWApRIFRpKSk57JqINyCeUKcLJAQlAWpZdJpcJJVcs20aQWYO9MQvt2aSTvCoI6LkoXMMibMC6wCE00ivIClnJY52BYw2d0KrClakMARSFqISsEliGu3ho0SYjEKmql9nKAoLIXdJYAAVHQhr38Ilx8+aXVMnhailSSlCUqKRUXqLApSdF8RCuSkP8ap+vZSTMCa11qGyWttF7EmxuL6kaRf9LokzFhMqSVpQGFIYqAGZGgNy7QLIw4UDSggAoFcxRAJUQAnZDHMHleC+zKJokicgFYILy2ShIU4VnZiDc8Yc3mwhGkFiayTbOWGBu2yDeJE3QEkc25M0RT8QosAQaiyimzuaXHBr+MEYOYyiH4P4PHYnaOV9kYDrK2Z2t5f0iApIKs7vnuuPnBspbBRe9235t8PjEUxRNBdyQDffnCELhFXlpAYAkk6G7/IRo8FKrXk4ZyPGM9h1fipBJI+pH1jQ4XEGU7gAFnJZmbhfPlHn/8AQk4xXHsuMqRc9sNKg13paxDOSb+sJMnJUXoqdwMyFEPenX+94EE8zFJJDUhIUFKpzAL5EZmk3zEOw007NQSkVB0ud9NVWYF2pzyMfPcPbC2CYmUTdIBstywKXCTcktmzc4ExnQqbsCSzgkM5uyQGubZbvWxxXS4BpCaaHCtlLAu2d2vpnAiukDN2QDbcxBApJse8ptH1GUdWnqTsiVMjwvR9F1JCeDMokhwWi0kzAQlAuXdg4ZmYMBxJPIw0ZJK1lILKKaX71VhQxCmDi9r6CJJExIKHBYtSo7SiCXD5blMTYtlaFPWbWRKAuHm7VKhcZbQcX0Cd2/hEhmpO0wULaggAtSR5EElrK4QgSAomzhQAJskvZ+TjJ9+6B8aks6lPYMNli7sSWFqeGjaPGGJM0po6WtQUogbKbhkk3sagkaMS19C8TKxdmqT7xZi5pIYX7qVZ/OIpcwFlWS6gSUhYcU2UAxawL3yMDLx8tKkllBgV98k7V10LUdpqUhmLMLXMVXJglQXjMVcgKKstlmYs9NiWbjCJxBCaXYuRZm0YhyCrPQgBoqps8qJSkBZ98Fg6QUhwCx0cMznnBhxpWHqqAY1bLCpgmoJUWVYWJs7hyGinCkiF2SP+r1/5R0F0zN+I8x9I6JHR/9k="/>
          <p:cNvSpPr>
            <a:spLocks noChangeAspect="1" noChangeArrowheads="1"/>
          </p:cNvSpPr>
          <p:nvPr/>
        </p:nvSpPr>
        <p:spPr bwMode="auto">
          <a:xfrm>
            <a:off x="155575" y="-1355725"/>
            <a:ext cx="2857500" cy="28384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8246" name="AutoShape 6" descr="data:image/jpeg;base64,/9j/4AAQSkZJRgABAQAAAQABAAD/2wCEAAkGBxQTEhQTExQWFRUXGBgYFxcYGBgYGBgYGBgYGhgXFxgYHSggGhwlGxcYITEiJikrLi4uFx8zODMsNygtLiwBCgoKDg0OGxAQGywkICQsLSwsLCwsLCwsLDQsLCwsLCwsLCwsLCwsLCwsLCwsLCwsLCwsLCwsLCwsLCwsLCwsLP/AABEIAOAA4QMBIgACEQEDEQH/xAAcAAABBQEBAQAAAAAAAAAAAAAEAQIDBQYABwj/xABDEAABAgQDBAcGAwYFBAMAAAABAhEAAxIhBDFBIlFhcQUGEzKBkaEUQrHB0fAjUmIWcoKS4fEHU5PS4hUzQ2Mkc7L/xAAaAQADAQEBAQAAAAAAAAAAAAAAAQIDBAUG/8QAJxEAAgIBBAICAQUBAAAAAAAAAAECESEDBBIxE0FRYSIUFTJCUgX/2gAMAwEAAhEDEQA/AN9SYWgwtQhH4xrZyJDgiG0woPGFp8YLZTSGlENFoebR1Qh5DBwXvjiuOrEODQuIORGVw0rMEdlwhwkwUTZSYrpVKFKSUqLM5td7wLL6xoIKqCBvJEDdMzGnTX0tlupiiQykU5ZZ6WiGztjpRayaY9ZkpI2FX4i1id3CGJ62IKrSlE76gPN0xmsZMBmJpydvvwiCUvaVxccbgweWS6G9DTZrEda0VD8LOzhQ+YjU4ZaVpC05KDjQ/wBxHlCFgUJGdTnhf6CN30PiOzVTooDXI/docdw+STI1NquLcS+UwiMzREcxzA5SY7DgDNc46njADmG9uRD4gWPZnfCdmYFl4gmCkzLQdARqF8oaQdwETgAwilCCwAJ2EBOflBeClACxiOangYhQojJ4pttCDZkPlWFzDQwF4DmLa0SlYw+obxHRVQsHECQqjgqFoEOCRHFyRtwbEBEOB3GFtHdoIORXFIdD5YBiLtBCGdBbHSCBK5QtLQN28IZ3GFkG0FdpCdsYErh4vDpk8jKdPz6Z6gUkqUocmLMc+Z8IEwyRUpwLA8t/jrFr1hT+KCAmwSz2vdjFAiUUVTLCx1sHDBvvfEPB3xfTOnqHeZwCpgN9g3LXwgQryJDVAFrfDSG4RSu6WvVm7aHPw9YcZKlKGTpDCnla+5ollDkkdoEgAZG3hm/ONhhhtDzjJKDTArZs2T8OA3RrJC9obm+kYamDSJeSsVo2Yzh6p5GaTziDo2YNpKhrbyvFhUALR6ehqqcc9nk7jT8c6XQOpYN/lAmJGoiwNxf0hgwI90vG1mIFhz56RK5iSZh2hwTbOFdgQFSoegNxiQSybE2geeKYaQBgmiGInJJAa5gJZMdhASsGCqQFucOkDP73wGcK58oLWwcmHpnAZZxCtDoE9h4GFiftf1GFh8mFFQowlcP7KO7KOSkbsjCoSqJqRChI3QWhZZCBC0xKRwjhLh2hUR0woETBHKFogsXBkaYkHKOaB8bjUSUKmTVploS1SlFgHLDxJ0hOQ+JS9Y5ie0tmEMpywzFNPgTGb7QrkgBGYGavoPt4tOksSlaivv1qZByFJ7rDx10EVmFWkilQ0bhlwG7SEehFYQs8FUwUJSEpzII1tuzhkuWqtTU3t3jqDuEFyKWKmZIew5sIVE8OktSFXs/3lBQwCXhFsnuVKWfeJ95r23AxqpCg6eBY+AilkrCVAMAbl33qLX8RFtONJStszduOR4bsteEc2v6NIFokEkta4+UXKVhSAeF+YzjFdKda5OFmGsKVYvS3DUnhBfQ3X7DKASUzEDfSFC51pJPpD2s+M8mO6g5RVGhKmh8tagX0hcRiElIIYvcHnrHYCXWRV3R68I9X0eYkTYiogqpLcorwti2UXK8TdhlpAfSKStju+/KJTyDOCtxgbEy33w6WkvCzXMWhFfMWRbOJsAt4ZiZBzhsibSGinkAucsm0DqURrDhiYYQ0JKgE9oPGOiSrhHQAGgcIWgboh9piZE6POZuhwlDdHdkIkCoUEQkxjBKheyESgwsOwIRJEcqRBEcILCiBMmPHP8bul1dqjDJDIQmpRe6lKzBG4ADxPCPaxHz1/iXNPtuJTMQagsgbggjYI+MRKTtHRoQTtm6moKVNS4QUkAEAZApzI0MAYJAYE5kPwFmDnJ4sZ6woktZSEKHihBHjeKeRtygnJRAYaFhl6xfo3qmWWHSaSCLknV7Z55QjFSkhmCQzONzafd4bh0MsgFxbiM2+sOlAhay+Vh4gxaIwdLG27fmDgg3q4co0aA4Otvl8YzeFSyUX2zMXl++R8BGkw5sr70Ecmq8qzaJ5H1ww0wTD3iknLPLhw+cRdVsLUpRU4AYg8XjWyZMyZNn9oCJYKQgkMColiGIy3mDfY5cs0pQlAtUEixteMpS/qjeK/E0mHxFSEEHNKfv0iwwuMKA2cUfQiFiUK95KdTScosSkx7ui+WnFv4PD1lU2vssDjSf7w1ONIgFD6Q5QaLpGRYS8ZBCcVds4pkpME4YpBdSr6QmgDZ0x88oaVJAyEMxE1N2IvlugRMx84lICScoQ6QYgKH1HnEkuTcXEUwD60746GdgN0dCoAYGJkzRuiCFjzLOigsT4UT4EhwgsaCxiYf7RwgQRIlfAQWAUJ5h6ZhgZK4e7wWMJqjJdeuhcEUnFYiSDMYI7QO+ZCSQ7ZlnIjWYZL8hnGe6+IfDqByceTwrt0aQwzJdolSEFypKkISlmHdAl33XTlAwkhgz2GWrtv9Yd0WkCRKYLUElZGRbbUQmwyzjpEouSy+AYPkwJtxzi0jou+yXDFLEiwHeve39Y5OIQDZ2N3YvEOGwxum4BKj3QVWvuiTsnKUusBKabgC+Qa3OHkTaH4UJqSzhTqN7kOs5NlnGjlWCnv/YRnvZmmZrAbUJzdzpF6RSKdClyo3yZgeMc24xRcHaMcOsJmTVYecpw/wCGv3kn8r6jcNI0Uvo4kbShpldxvePO+kADPVvcN+8+fMDdxjadTseZk9aVEtMlpXcu01GysB8klIFvrGulCEpLkidSc4xfE00udSGGgA8oecYd8SKwm4xGrCco9b8Tym23bG+1Q0zId7JxEcMJxEO0FDO2MRlRgkYQb4l7AD+sFodAQQYVSCIM7MflhezTqgwchUA3h4lKOsEKb8qhCoVwgsKIeyVv9Y6CquAjoLCiUQrQwKjqo8U7KJWhUwwQ9MAUOeHJVDRCwx0OqhUrhjw6EIMlzSlKAA5WoX4VMrxA+MVfWiXXLUjVQUBzYt6tGglMEpHB/wCo84pOsB2UrFw4PBjFRX5DMFhpDSZbFRUUOtOQSoLIdJ1e8NRMV2RbvW+Frc4sulbKSKmSUpYD9W0Xc71fGAUpBFJUQwuBe43ebxr6N7IVWmgPvOmeRbgzwTLmuVnUZW4GApUoPYmxLlnOkPkKZQZ73vDB9kiVsEk5lZtwe0X85VjyA+MUC5QqCg5O6+9rCL/Em3gI5dy8o000eQ9IzHxUxI0NmHvAOI0PV3HUL7QDIGYBxHeT4gekZLpOY2LmfvXi/wCiVsZZyB052UPJotA6aPaEYQKSFJJKVAFJ3ggEHyIhqsARqREP+HmIKujcK5coQZZP/wBain4AReLMelGbaPKlGnRSzMIRrEfYmLhdW+IRI3/CKTJAE4dWgh6ZCj7sH9lueJZaANPjByGAdksZiJUSy2UGKQ+g8oiMjgRyhJ/IMGO7KFCRuETGRx5XHweG9mfsQ7EN7P7aEiVj9iOgA8//AGhnt3pX8p+sO/aGb+aV/KfS8UxwT+/KHgrTRyYerAj80v8A09f5o+e5v5Pe8UP8lv8AtFN/zJX8p/3Qn7SzB/5JZ/gP+6KhWBSGJUi2gl33EsTy84VGElj/AMiTxoGlyeAaDnL5GtKH+S1PWlf+ZL4bGfmqFPWxYzWj/T/5RVdhKJbtATkNlJ9YkEiXn2h8EobdZxlvg8j+R+KHwWSutyh76f8AT/5w79sjqU+KT596Kv2KXlWRoAQkZajZjl4SVqpVw+SEswyyfKDyfbDwx+D12fhyoSyhVKkkEFnCgUsUngR8oqMaa5RG52ILpIctSRZhcRU/t9JkSJZXKnrpSEKKBLN0i3eWDcB3jIq/xAwxxSpyZpTKUmhUpSSm20SpKUgpCnL53Ijv02pZOCcHHDLfp8JScMol/wAJClcGy87+UVmGXUpRL3JI391vnFlj8aFsULdAlSyhQGYUkK5kbesAJWezqTc8OX1i6KBZKWcEm9XDJtDE5N0hIekAE5aD+sPmoKZqU3OfPcYmkqNStWyOeQO/PKKAYhX4gId2+YtF1PNvAfOKStTBRBuojwdh98IusVZJfIBMce6q0aaZ4j0zNIxU0gA7UH9H4tSgAxqSa0cSA5T4h/KKzp4tipt/fMFy+kUykAi6tMrWZ429IiLwzd9Xesy5MwyEqHYlIUKSxrmbQLahjcRrx0gs/wDlUOTjPkY8Yx/RU6SEzm2Fh9l9k5U8I0/VjrUkpTLnEk2SFbrsKifjDWu4q45MZ6KllG9VizqtZ/iV9YaqeT76/wCYmBlodmPrnxyiObKUDan19LRK3sjLxBaZygXC1/zK+sIvEzCf+7MHNavkYg7BWZp0s6vpDkyke8kvwUWg/XyH4jlrWc5iz/Er5mIJiCc1KPNR+Zh5CXvZuBvDJikk7KSDvvD/AF0g8Y04caFuf1BiWRiZkvuTCBuqcesOlUkOU/T1EIpLu1A3XL+ghfuMuqDxom/6rP8A834fSOgfs1/+vzV9I6D9xl8C8aMt/wBQ2cw28pDsHG7NzDUY0XJLEMQKSb6XCbDXxgcy3AuBek925Oue/dDQgEKNQcli9gzvdiw4xx8UezyYV7SzA1auzs9yLkQicXSHSCL3biGZs7E68IHMlNts7IL22X5ciOcPFAPeXrtFzbzbdeHgVsmmTyLM6tNbak3zyfmIUzTkM2LOSHvbOws2sCpmoOfIsMnN3bP+zw8TE3LKU1y4e+gyyDZ8IKwNNEhxN2Zywu97nWoAvmPGHKxCrsBZw13N9bZvCU3IoJVnSbl3JIzcs2cNVUxYJfa2Tne5sdxziaC2RdNrX2SEE3UApSUgWUp2S7XZLecYDEIpURuj0PrNMCAZlrpSJYHFAJVbIaR51PW5jq25jvKpI9dCQmShFQIEtCEk60y0DTwvA+FwCWpFrC7nO3CGYXEVS5BJsES1HiKUmD8ArM6abu76xujAil9GodwElsydG3fbxIjDoBNszmwHyyhZKxSri9/ERDNmpdKU3CU3IZrDh92h9MT6CcFhEFSHZTaAcWe+caGZLFC7C9TtuAs8UWEWO0Qq3dGX8MaI5efi8ce6y0aafR4N05hlnETWSoio3CTBfQXR6VErXmm1O47zHumA6MlCUDcFhkWOXzNoy/X3o9CDIVcTFpUCLA02O02ZBYPxMa6rrTtfBlGOWd0JNRMwyULALlYILZVHJ4yPWDquqWquTtIJ4WO4/ekavqvJfDpsnvLzAfOLk4N7GljYgJHwjgi3HKBSaZkeqGLxMuXtgmSCyQ+0N5SDpwjWyMQ6aklxvtwb4wNj+iqhsljZhYbrPDeiujJqQqtZdwzCwH9zugc2+0XPi4WuywRNqDXjq6d4tDUYUvmo8WzMcqQ5uDzIvy8ITZjkaMYBd7b34QpxIN3OXMeEOmYYagD+ED0AhokJFgM9QmLVBkcZpYMC3L6REZ36RDlybZH+WHS8O7M/i8C+QpkHafp+EJBvsp3DyjoVoVM8+VL2aWUtJCWYnaBLAJ2bM54mHnCpRTsFAVdQUsil+6wKu8GvZr2hE4tCgkBKyqokEh0pcMo7Q9eNodjOkHQpIZkl3qDA3fZfI5vxjZ38HpYrsbMpFDAAGpQsO6kZkh92WdxD0apDKJNFNVy7mpG8HXQNDpfTIUEoTQyS6RM2wlwSQAMwSc7aRBNmzWKlFIKRSyUlkJKuLMCRv3QU2FoLkTFEMUh7sk1IYhn4eZ04wIsKG0kMQHKkpBIFwQXJa17jdC+1bCVGaVXWGJpBya1+J8oHxGLKkgglwO8okPTolk7Ru7DQGGkxcl0WAw8xQLvk5CkgqUb1FIAsDZ30eIpEuYbGzDMMrfSC1gNMx8YhxeKlkpCEqKQw2qmJ1JGZtxvEKJwqcoQlL7RAAO40AlrO+UCQuaurK/rF2jlSlBVSRKQ2QY7VnsQAPOMpiJVKiN0bLEJCpiLGmWhSy7PfIkC2QEY2et1E7y8dOk/RjuVSTPTeiC+Gln/0y/FkhLZcfSLNGIaTUAHYfD52iq6GSThJOQ/DSHPn5wfh5RCAkHIByohtOPGLMl0TqBC9D4f0geWHUp9HawuwJ0HKCZaHJuCrW+TX5XiChjm5O5uV4oGGYCZsy1KLioDwBb5xoVd3z+YjN4WXdFRDBiw3vweNApVvE/H+kce59GkOhsvrdhZCKZylpUAEqaWtQt+oC8Ynrr0/KxeJkzJC1KQiVTdJSaiokgBXBrwd0tKFJVo7eBvGaxOFoIO+9oUv40iF2b/q3hkjDIBSXLqcXAJU7HkItZclIyAPidYrupWIqw9LgUK9FAf1i9GIP5XuB72to8x6voTWbIljgzRAZnL1YRZJe+Q8frDRLLWUHzyN82aMv1CQcWBJqF2N+AOUE1LYF2GWT+kEISo3LOHBZr8y9s4QId/q1uBiXuOQ+NAvYKB2lA6EEa5Q5KU8Lc45SALqChl72rawk1cuylLL7nBFtzaxfNsKSI5swPna1r+Lw4ISWYWPFvK8MTiErDOx3Bje39TDQt7X3aQ3VUxKV5CuxT+ZXnHRB7KfzHzTHRnUfkd/R5J7UogizFT2G1zBSH+WUQqlOSSVkvqC245nNxlBqCaCol8k7LDnf6QiMGQTUXBfws58co9216NOLeGRzVbISoBtxYGxzBzBu3hCiZmpwMgCSVK4AE6RNh8EA5dOQKQllXO+/wAof2KXASCBTd2quQ5SMn+FPGJbQ0mwYISSwUVEgktodSok6P6w2XNS4zI0uM8tMhFlisGgAAkhK2pKiAAkgkklOZuCxgdCJaQaUkh8ypnSNdwBvYXgU1QOLshlFJUUnbG8Oz2YebQ1ElViUpZIIDIzfLnpfjB06b2lqk2DKID1PkyWcgZElsoiClKzmahy1I0BN2schbSGmxNZoG6X/Cw85eqlIlDklLq+HrGDEa/r3iv+3I/ICpX70za9E0iMph5dS0pGpAfnGuiqjZO7dz4/B6Z0MP8A42GF2CEksCXGZy3wVhwSosFNvpU3d5Qf0Lh6MNKlqF0y0u48PWJZS6UVBI5aC142oy9FfJLAi4JO45BV7tCzCnYSCe7fZVuzyg9bJmBJbIltHdOniDEMpTqUGAAzYM7A/SHVDXRFLnjtBYiw906U8I0ExT2yDEnecz4D1ilkLuFMA6qbNoRui8ni6v3PnHFuO0awMlLxImpnyffQKkj9LmnxDF+Yikw02uuUq65ZLaFtG4h4P6FwajjZkzIElI4jNR5ZecAdYsL2OJ7RmCs+HHnaFyVtCo1P+HmPCZxlEj8RJABzqTcDxuI9AnSmBYJB4l7fbx5B0HNKcRJWDftEX5kC50zj2M7A2mO8MDcbi28x4O/i4aia9jicmUGvT4F9zeMMRLvqLflPO+kPlzkqNhrxby3xIh2dkjTd8WvHBGclZYKq35iz3YN8PtoZOmEB0pB8PUPu+ZiwVxCRnv8AC26FQgEDXNmBbPc8X5aVsVFR7SCyFhBOqSH8gBw9YhaUCHkgEWFmfx0AfWLsyBcsHv7u7yfKGEFrbvK/35RrHUvolxorkplOPwkps4YsQeFiDBLo7oJSBrYvy8BEiUMQwGtwwtnqft4hXnmLaMzQ1J3liSoVkf5h+/COh7D8x8hHQ7XyM8fmKZF3MwlgwJ55OKmuXh0haqKVJFJBpd05skrSDqbs8Q4VSaVV1LZQcVMQyr0gm7gl23Qd0lMSohZIWlL/AKEpewRYXIePo/7VRqliyrE9ABTnoCyr6WAYX47omE1RX2iErUrackuA9ydwzNhHYSakdmCECpfdJ2SkaEku5+Ah3tcxRWkzEIQ9SkpNRWTYiWGuWvutDafpEpfZCjDLqugku5D6vcOMuTjKCUYVSyEqWkEipKQzagBRchNnO+I1GtKkyxOUjaNksA+qlJu9oGwPR20lakgpcuVWSrSlzYs7X3QMdViizThEhNIUoBnW9hTk4QMxdP8AMILw03DnsU9nMrCioTGZNILqI0ILU6wH7KrbmzNoOAiWBQVAXLkbg2WbNHBS5UifNWFJZBTKSS4ClkktxHziHG/ZpDtYML1ixPaT1q3kwR1SwylYhJDOm4e4c2H3wionKdRMbTqZhymWpQWlC1KYEqCSABa5Fkkkg38DHXL8IUckV5NVs3GEJMtJDl0AOb3YG5hZMo0gM5Ge62/0jkKCkSaWCWSTSdkBnsdzN5Q6Qt1KGY/4uY2j0TJZBJyVKmpUbllWGl0wiEKBU+pt9+MKtfmy+feQTHMxQNWvfXX5RL7BLA2hVSQWABdhz9LxoJgur935xVS0ATByDjxTFlM7yv3W9Y5NyujWBV9DSbzZn6qE8n2vMsPCB+tfRxXJC6d99+0rysIuZEoI2RkPi1z5mLnB4XtcL2ZPera2oWWLx5uvq+KpfZTWDxeSpsi3jHsPQHTil4aUpRc3S5IchJY3ORt4x5hj+j6VqDEXy+MehdRlSl4al0haDSXD5mpJY6OfSMt7x4W0Qvo0iukMnqLjS+ZsGF3iDE0qY3vZg7b2vyhJuDAVWSvgABwYu9rQQUk6U3u/xsfWPNl48OIJu8gftYugpKKXFiTc6lJvDnFbiYACcjZRLbiGEGAWuPEh78TChY0YnkdzZ/KJrGEUgRaVqYucu66UuS+j8o6XJOpDXZIVld9NYIsFFgi7ZEW3hj93jpk5QySkOQOPhb7aKqSVRQY9kK5ZYUqVbNgNcszbKJJhUkOQTSHf7HpxhoxiwoDN73ya2TcDlE6Fk/lB5li43czCnCcabBNA/tSv8s+afrHQV7EfzH1jonkx2jwoYU0LKlBKkhgguVXzpBZg3PKDldGKmJXMU1SUAlChQpmDKpa6laNnrEsvE9mtRSqyjYpNSkoKaqTSHN9XAcs0NMkGWZhYUqQl5qttYVc1OdkOPKPqrZpxQnRXQlRcFCSQplEmkkBnG8aW1ixxWClpSRSyShnSS2ySdlRFTqXYuGa1oqp2MqWpS12amqkzDbJiwAQo6AZARNgpU+cpaQHTqFEJShN2YOSO9l4wny7bHFqqSCJONVKko7NKgHrNTKCSq1edQ4E8eUTysZLKSlYUU1LNctJIW4FRJYMkEjnwitmTexITV+IKWDFZIuFKBVZI0pa4D2aOmlVSioKRU1SAqlCkqKVUJZwp8204wuN5K5VgOxWCEorMpajQE0hdlTH799EsAlgzeMUfWyeU4ZHdSZiiqhJ2UpBYJAFgWzzizGDVSvEKYJCiVSSSBaxYuWDbIa+cZrr/ANJGbiAGSmhITSm6Ulg6UncIvTVyXsnVlxi5GYBj0PCDtZeHkuCoAUpACXFyp1nu7Ll7vHnYEenp6RkpSialQM4IDggqSlgpAsSGU3g3ONtdukcu392aLCy/w0BskItUWGykG4arnCYdYSipuQ3ln8d3jEGHxZ7JJoU9CSQAEsWBy05RBKxuyElCja4YfXjG6eCXdhE+V+IhLWZRI50w6UgFRtlc3JsASQH5QKcaVTKqFP3Qm299/CHy8QoKVUgh8g6cr8d0J9h6CpRDhQDOqnPcRoeJizmnabIsfK14pJE9SjLAllKXd3S5u+TxbqLrq1uPDZjk3XaNdPoce8b6t5RZ4CXMUhFCqQCrm1SiXOmkVr7R+7xdScQmXLBBawFQ2hcE5cw54R42+n+KSWSprBkut3Rypa6ikpKg415h+cVPUrpFKMSuUsAhdJSTdlO6W3EuQ8avp6YZySEgqCA4Lbu8De1mPhHl/SK1SsTKmJVSxFKhoUl0k+No126erp1LujJHuKJrsS5tZnu9jU9tYcuUkppWpkmwFn1LiM/1b6ZGJQFqdM0GlaQrZyspL3ANNxoYt1LSokOQDmDuI0bkct0ebPbyUq+CuSHKpRcZPetyzueWnpCyMTc02LjIb7ub5EmOVMQMxazuTbMW4NDwsBiJfy4hh4xTilhk8hxnpq5i58PSERKOSXAJ1c65cIeTYEpHjY3Zt+UNn4vukF2O0xu2ZI3/ANonj0kDkvYFLUUqD1AB9C7WtkRd/SDO3YOEuOQ18N7eUcmaFEVAEh7nugFrbtG84hCwxADu5cN6eEOWmn/InlXQf26/yev9I6IPaE/p8x9Y6J8MR+Rnj82UuWgTVgkTASkhSWJVdClpu1nbIuIl6Uwy0y0KKwiYU/ipDqUXIIewZgbgd2mB14+WJfZKBEsrcgDbsLKrL3JLcANDEeK6RVOWlgsqIKTrUmzAm2YDk68I+mSlds6bgojsRhqGrW5cgioEqWGKCQkdxrO+oi8wqkoUvETEoQFnZF6wm4KUflSSOcZyZipgqYBAYJZKUpSAFOUhxvvvhMViFzaa1rLe8orIKrADdkc8rGCem5YYo6ijlIsU9JVrqWJaigslCg4Skl1KQnN2BFywzF4mGMlqmGfTMWVAmYlBDJVYJUhVlMwDlw3KKAzFOBSEhmtmRfXWJXmBKXqSlYNJyBAN23w3ppCWq32TYvrAoIS+yEg1JZICgTsAD7tGJxk8rUVHMkk+MHdJBaitRuHcnQm9+EV/ZR0Qgo9HPq6kpYFwyXUHy1ZnbxjQDEoIFCWLXvU6hdxa3KKyV0PO2SwSFFgolg+540/VJAROBxE4UgKTRSblTggLFgzAvC1GkrDSi3g0+LKiUgPtE1cN9+AiCSnaUHLacmdn8IIx0yqs3LgkUkZEG933jzgfDAJl1EmzEXuSzn0+MUOQ+SCAsvcZHXMPytDZpIpN6ikHi7P9ImDDZL6878ebQPJSHNzZ3JINmJOnD1ihFhhG7VO5ue4n4xbe8fvdFNglpJQpiH2XJ4xcDvRx7ntGumEdHSQuYt2s+upyZiIP9gSFJJcse65BcOyrNa7M9w0RYCVRpdRBL6at574MxBWQw2Q9iLXZss2v6x4OtqctRik8keInIFQNKSe8xc6Ddz10jyTr7KSgkAhiSpLc8wI1XTMpYWQ7i5zY8ctYyvTOAM5kqdNLsWuxYsX4x3bOCjK2Z8ii6E6UxYmhWHJ7QC7AEED8wUGOWsa3C9eMRLFMxEtU5yAhKSC4LjuqJKidwyiv6M6ryi1RmC4BKVAP6R6F1b6u4eSAZUllH3lCpYsWZRNvPXjHVuNfRXcbFGN5D+r+ImzJKZk9CEzGvL0qexVay+DloOE+YopJpANhdrfJm8oaBZkgF9Nd9hoQ2/WEOGISokWUbOQVCzO4s2WukeLJxlK3ix5E7bMrbYyY52ud+ohokJJUog6OS4uHum7a38Imw8oFJSbB0moAEkcBe+kEdsgKCAxfPKxDWVxZrxE5qDpBGNqyuTImAAJ5BROZs2vMudxhOxUEmzMoHiTTYuRYaeEWhnpKjYbLEODbS121PrC1qawSCWe4LDMi178tc4fmYcCrpmfq9I6LDtf0/wD5/wB0dB5PoOB40MUCxElKlqYORUpxZ0ADMgt4RDNlGpSpSZiUJdRCm2LmxI3jf6xMMWJSyuSxSwpE1AUtr5AOAbcIspeEmLwYSZaZQq7SpxUpJJqNPJrm1o+jlJRyzpjHlj2V0qTNmoJqSabkVglNtU7yAbvFfJWFlEok0VPvpexO872g3pFaFJpkpV2Sbk0uoqIzWcs3geRg1zGCUku7FnYpYqLjc8VF4IaykXHSnR8iQZYQ0wEjbqqUUik0q0D7Qtbyiux86paaRUkWRLqJpSA1IbSOl9CIJWApRIFRpKSk57JqINyCeUKcLJAQlAWpZdJpcJJVcs20aQWYO9MQvt2aSTvCoI6LkoXMMibMC6wCE00ivIClnJY52BYw2d0KrClakMARSFqISsEliGu3ho0SYjEKmql9nKAoLIXdJYAAVHQhr38Ilx8+aXVMnhailSSlCUqKRUXqLApSdF8RCuSkP8ap+vZSTMCa11qGyWttF7EmxuL6kaRf9LokzFhMqSVpQGFIYqAGZGgNy7QLIw4UDSggAoFcxRAJUQAnZDHMHleC+zKJokicgFYILy2ShIU4VnZiDc8Yc3mwhGkFiayTbOWGBu2yDeJE3QEkc25M0RT8QosAQaiyimzuaXHBr+MEYOYyiH4P4PHYnaOV9kYDrK2Z2t5f0iApIKs7vnuuPnBspbBRe9235t8PjEUxRNBdyQDffnCELhFXlpAYAkk6G7/IRo8FKrXk4ZyPGM9h1fipBJI+pH1jQ4XEGU7gAFnJZmbhfPlHn/8AQk4xXHsuMqRc9sNKg13paxDOSb+sJMnJUXoqdwMyFEPenX+94EE8zFJJDUhIUFKpzAL5EZmk3zEOw007NQSkVB0ud9NVWYF2pzyMfPcPbC2CYmUTdIBstywKXCTcktmzc4ExnQqbsCSzgkM5uyQGubZbvWxxXS4BpCaaHCtlLAu2d2vpnAiukDN2QDbcxBApJse8ptH1GUdWnqTsiVMjwvR9F1JCeDMokhwWi0kzAQlAuXdg4ZmYMBxJPIw0ZJK1lILKKaX71VhQxCmDi9r6CJJExIKHBYtSo7SiCXD5blMTYtlaFPWbWRKAuHm7VKhcZbQcX0Cd2/hEhmpO0wULaggAtSR5EElrK4QgSAomzhQAJskvZ+TjJ9+6B8aks6lPYMNli7sSWFqeGjaPGGJM0po6WtQUogbKbhkk3sagkaMS19C8TKxdmqT7xZi5pIYX7qVZ/OIpcwFlWS6gSUhYcU2UAxawL3yMDLx8tKkllBgV98k7V10LUdpqUhmLMLXMVXJglQXjMVcgKKstlmYs9NiWbjCJxBCaXYuRZm0YhyCrPQgBoqps8qJSkBZ98Fg6QUhwCx0cMznnBhxpWHqqAY1bLCpgmoJUWVYWJs7hyGinCkiF2SP+r1/5R0F0zN+I8x9I6JHR/9k="/>
          <p:cNvSpPr>
            <a:spLocks noChangeAspect="1" noChangeArrowheads="1"/>
          </p:cNvSpPr>
          <p:nvPr/>
        </p:nvSpPr>
        <p:spPr bwMode="auto">
          <a:xfrm>
            <a:off x="155575" y="-1355725"/>
            <a:ext cx="2857500" cy="28384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descr="inde111x.jpg"/>
          <p:cNvPicPr>
            <a:picLocks noChangeAspect="1"/>
          </p:cNvPicPr>
          <p:nvPr/>
        </p:nvPicPr>
        <p:blipFill>
          <a:blip r:embed="rId8" cstate="print"/>
          <a:stretch>
            <a:fillRect/>
          </a:stretch>
        </p:blipFill>
        <p:spPr>
          <a:xfrm>
            <a:off x="155575" y="415924"/>
            <a:ext cx="3160472" cy="4213226"/>
          </a:xfrm>
          <a:prstGeom prst="rect">
            <a:avLst/>
          </a:prstGeom>
        </p:spPr>
      </p:pic>
    </p:spTree>
    <p:extLst>
      <p:ext uri="{BB962C8B-B14F-4D97-AF65-F5344CB8AC3E}">
        <p14:creationId xmlns:p14="http://schemas.microsoft.com/office/powerpoint/2010/main" xmlns="" val="17572981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9600" y="1674719"/>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مواد مخدر</a:t>
            </a:r>
            <a:endParaRPr lang="en-US" dirty="0">
              <a:cs typeface="B Titr" pitchFamily="2" charset="-78"/>
            </a:endParaRPr>
          </a:p>
        </p:txBody>
      </p:sp>
      <p:sp>
        <p:nvSpPr>
          <p:cNvPr id="11" name="Rounded Rectangle 10"/>
          <p:cNvSpPr/>
          <p:nvPr/>
        </p:nvSpPr>
        <p:spPr>
          <a:xfrm>
            <a:off x="609600" y="2259479"/>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تغذبه ناسالم</a:t>
            </a:r>
            <a:endParaRPr lang="en-US" dirty="0">
              <a:cs typeface="B Titr" pitchFamily="2" charset="-78"/>
            </a:endParaRPr>
          </a:p>
        </p:txBody>
      </p:sp>
      <p:sp>
        <p:nvSpPr>
          <p:cNvPr id="13" name="Rounded Rectangle 12"/>
          <p:cNvSpPr/>
          <p:nvPr/>
        </p:nvSpPr>
        <p:spPr>
          <a:xfrm>
            <a:off x="609600" y="284424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آلودگی هوا </a:t>
            </a:r>
            <a:endParaRPr lang="en-US" dirty="0">
              <a:cs typeface="B Titr" pitchFamily="2" charset="-78"/>
            </a:endParaRPr>
          </a:p>
        </p:txBody>
      </p:sp>
      <p:sp>
        <p:nvSpPr>
          <p:cNvPr id="14" name="Rounded Rectangle 13"/>
          <p:cNvSpPr/>
          <p:nvPr/>
        </p:nvSpPr>
        <p:spPr>
          <a:xfrm>
            <a:off x="609600" y="342900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تصادفات </a:t>
            </a:r>
            <a:endParaRPr lang="en-US" dirty="0">
              <a:cs typeface="B Titr" pitchFamily="2" charset="-78"/>
            </a:endParaRPr>
          </a:p>
        </p:txBody>
      </p:sp>
      <p:sp>
        <p:nvSpPr>
          <p:cNvPr id="7" name="TextBox 6"/>
          <p:cNvSpPr txBox="1"/>
          <p:nvPr/>
        </p:nvSpPr>
        <p:spPr>
          <a:xfrm>
            <a:off x="3065318" y="-44113"/>
            <a:ext cx="5709927" cy="1015663"/>
          </a:xfrm>
          <a:prstGeom prst="rect">
            <a:avLst/>
          </a:prstGeom>
          <a:noFill/>
        </p:spPr>
        <p:txBody>
          <a:bodyPr wrap="square" rtlCol="0">
            <a:spAutoFit/>
          </a:bodyPr>
          <a:lstStyle/>
          <a:p>
            <a:pPr algn="r" rtl="1">
              <a:lnSpc>
                <a:spcPct val="150000"/>
              </a:lnSpc>
            </a:pPr>
            <a:r>
              <a:rPr lang="fa-IR" sz="2000" dirty="0">
                <a:solidFill>
                  <a:schemeClr val="bg1"/>
                </a:solidFill>
                <a:cs typeface="B Titr" pitchFamily="2" charset="-78"/>
              </a:rPr>
              <a:t>دكتر رضا فرجي دانا كه در مراسم تجليل از نفرات برتر هجدهمين المپياد علمي دانشجويي </a:t>
            </a:r>
            <a:endParaRPr lang="en-US" sz="2000" dirty="0">
              <a:solidFill>
                <a:schemeClr val="bg1"/>
              </a:solidFill>
              <a:cs typeface="B Titr" pitchFamily="2" charset="-78"/>
            </a:endParaRPr>
          </a:p>
        </p:txBody>
      </p:sp>
      <p:sp>
        <p:nvSpPr>
          <p:cNvPr id="8" name="TextBox 7"/>
          <p:cNvSpPr txBox="1"/>
          <p:nvPr/>
        </p:nvSpPr>
        <p:spPr>
          <a:xfrm>
            <a:off x="2209800" y="1089958"/>
            <a:ext cx="2350323" cy="707886"/>
          </a:xfrm>
          <a:prstGeom prst="rect">
            <a:avLst/>
          </a:prstGeom>
          <a:noFill/>
        </p:spPr>
        <p:txBody>
          <a:bodyPr wrap="none" rtlCol="0">
            <a:spAutoFit/>
          </a:bodyPr>
          <a:lstStyle/>
          <a:p>
            <a:r>
              <a:rPr lang="en-US" sz="4000" dirty="0" smtClean="0">
                <a:solidFill>
                  <a:srgbClr val="3C8FED"/>
                </a:solidFill>
                <a:latin typeface="Philosopher" pitchFamily="50" charset="0"/>
              </a:rPr>
              <a:t>Heading</a:t>
            </a:r>
            <a:endParaRPr lang="en-US" sz="4000" dirty="0">
              <a:solidFill>
                <a:srgbClr val="3C8FED"/>
              </a:solidFill>
              <a:latin typeface="Philosopher" pitchFamily="50" charset="0"/>
            </a:endParaRPr>
          </a:p>
        </p:txBody>
      </p:sp>
      <p:sp>
        <p:nvSpPr>
          <p:cNvPr id="9" name="TextBox 8"/>
          <p:cNvSpPr txBox="1"/>
          <p:nvPr/>
        </p:nvSpPr>
        <p:spPr>
          <a:xfrm>
            <a:off x="2514602" y="1661458"/>
            <a:ext cx="5486399" cy="2585323"/>
          </a:xfrm>
          <a:prstGeom prst="rect">
            <a:avLst/>
          </a:prstGeom>
          <a:noFill/>
        </p:spPr>
        <p:txBody>
          <a:bodyPr wrap="square" rtlCol="0">
            <a:spAutoFit/>
          </a:bodyPr>
          <a:lstStyle/>
          <a:p>
            <a:r>
              <a:rPr lang="en-US" dirty="0" smtClean="0">
                <a:solidFill>
                  <a:schemeClr val="tx1">
                    <a:lumMod val="85000"/>
                    <a:lumOff val="15000"/>
                  </a:schemeClr>
                </a:solidFill>
              </a:rPr>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en-US" sz="3600" dirty="0">
              <a:solidFill>
                <a:schemeClr val="tx1">
                  <a:lumMod val="85000"/>
                  <a:lumOff val="15000"/>
                </a:schemeClr>
              </a:solidFill>
            </a:endParaRPr>
          </a:p>
        </p:txBody>
      </p:sp>
      <p:sp>
        <p:nvSpPr>
          <p:cNvPr id="17" name="Rounded Rectangle 16"/>
          <p:cNvSpPr/>
          <p:nvPr/>
        </p:nvSpPr>
        <p:spPr>
          <a:xfrm>
            <a:off x="2185555" y="941733"/>
            <a:ext cx="6487160" cy="3173068"/>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50000"/>
              </a:lnSpc>
            </a:pPr>
            <a:r>
              <a:rPr lang="fa-IR" sz="2800" dirty="0">
                <a:solidFill>
                  <a:srgbClr val="002060"/>
                </a:solidFill>
                <a:cs typeface="B Yekan" pitchFamily="2" charset="-78"/>
              </a:rPr>
              <a:t>به طور متوسط از </a:t>
            </a:r>
            <a:r>
              <a:rPr lang="fa-IR" sz="2800" dirty="0" smtClean="0">
                <a:solidFill>
                  <a:srgbClr val="002060"/>
                </a:solidFill>
                <a:cs typeface="B Yekan" pitchFamily="2" charset="-78"/>
              </a:rPr>
              <a:t>هر18 </a:t>
            </a:r>
            <a:r>
              <a:rPr lang="fa-IR" sz="2800" dirty="0">
                <a:solidFill>
                  <a:srgbClr val="002060"/>
                </a:solidFill>
                <a:cs typeface="B Yekan" pitchFamily="2" charset="-78"/>
              </a:rPr>
              <a:t>نفري که از سوي دانشگاه براي کسب تخصص به کشورهاي توسعه يافته اعزام شده اند، </a:t>
            </a:r>
            <a:r>
              <a:rPr lang="fa-IR" sz="2800" dirty="0" smtClean="0">
                <a:solidFill>
                  <a:srgbClr val="002060"/>
                </a:solidFill>
                <a:cs typeface="B Yekan" pitchFamily="2" charset="-78"/>
              </a:rPr>
              <a:t>تنها 3 </a:t>
            </a:r>
            <a:r>
              <a:rPr lang="fa-IR" sz="2800" dirty="0">
                <a:solidFill>
                  <a:srgbClr val="002060"/>
                </a:solidFill>
                <a:cs typeface="B Yekan" pitchFamily="2" charset="-78"/>
              </a:rPr>
              <a:t>نفر به ايران بازگشته اند. </a:t>
            </a:r>
            <a:endParaRPr lang="fa-IR" sz="2800" dirty="0" smtClean="0">
              <a:solidFill>
                <a:srgbClr val="002060"/>
              </a:solidFill>
              <a:cs typeface="B Yekan" pitchFamily="2" charset="-78"/>
            </a:endParaRPr>
          </a:p>
          <a:p>
            <a:pPr algn="ctr" rtl="1">
              <a:lnSpc>
                <a:spcPct val="150000"/>
              </a:lnSpc>
            </a:pPr>
            <a:endParaRPr lang="en-US" sz="2800" dirty="0">
              <a:solidFill>
                <a:srgbClr val="FF0000"/>
              </a:solidFill>
              <a:cs typeface="B Yekan" pitchFamily="2" charset="-78"/>
            </a:endParaRPr>
          </a:p>
          <a:p>
            <a:pPr algn="ctr" rtl="1">
              <a:lnSpc>
                <a:spcPct val="150000"/>
              </a:lnSpc>
            </a:pPr>
            <a:endParaRPr lang="fa-IR" dirty="0">
              <a:solidFill>
                <a:srgbClr val="002060"/>
              </a:solidFill>
              <a:cs typeface="B Yekan" pitchFamily="2" charset="-78"/>
            </a:endParaRPr>
          </a:p>
        </p:txBody>
      </p:sp>
      <p:sp>
        <p:nvSpPr>
          <p:cNvPr id="18" name="Rounded Rectangle 17"/>
          <p:cNvSpPr/>
          <p:nvPr/>
        </p:nvSpPr>
        <p:spPr>
          <a:xfrm>
            <a:off x="609600" y="1089958"/>
            <a:ext cx="1447800" cy="571500"/>
          </a:xfrm>
          <a:prstGeom prst="roundRect">
            <a:avLst>
              <a:gd name="adj" fmla="val 9167"/>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a-IR" sz="1600" dirty="0" smtClean="0">
                <a:cs typeface="B Titr" pitchFamily="2" charset="-78"/>
              </a:rPr>
              <a:t>مهاجرت نخبگان</a:t>
            </a:r>
            <a:endParaRPr lang="en-US" sz="1600" dirty="0">
              <a:cs typeface="B Titr" pitchFamily="2" charset="-78"/>
            </a:endParaRPr>
          </a:p>
        </p:txBody>
      </p:sp>
      <p:sp>
        <p:nvSpPr>
          <p:cNvPr id="2" name="Slide Number Placeholder 1"/>
          <p:cNvSpPr>
            <a:spLocks noGrp="1"/>
          </p:cNvSpPr>
          <p:nvPr>
            <p:ph type="sldNum" sz="quarter" idx="12"/>
          </p:nvPr>
        </p:nvSpPr>
        <p:spPr>
          <a:xfrm>
            <a:off x="6781800" y="4759036"/>
            <a:ext cx="2133600" cy="273844"/>
          </a:xfrm>
        </p:spPr>
        <p:txBody>
          <a:bodyPr/>
          <a:lstStyle/>
          <a:p>
            <a:fld id="{A0D135EB-47A7-464D-B7F5-CBBCB4486062}" type="slidenum">
              <a:rPr lang="en-US" sz="1400" smtClean="0">
                <a:solidFill>
                  <a:srgbClr val="002060"/>
                </a:solidFill>
                <a:latin typeface="Adobe Gothic Std B" pitchFamily="34" charset="-128"/>
                <a:ea typeface="Adobe Gothic Std B" pitchFamily="34" charset="-128"/>
              </a:rPr>
              <a:pPr/>
              <a:t>60</a:t>
            </a:fld>
            <a:endParaRPr lang="en-US" sz="1400" dirty="0">
              <a:solidFill>
                <a:srgbClr val="002060"/>
              </a:solidFill>
              <a:latin typeface="Adobe Gothic Std B" pitchFamily="34" charset="-128"/>
              <a:ea typeface="Adobe Gothic Std B" pitchFamily="34" charset="-128"/>
            </a:endParaRPr>
          </a:p>
        </p:txBody>
      </p:sp>
      <p:sp>
        <p:nvSpPr>
          <p:cNvPr id="19" name="Rounded Rectangle 18"/>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0" name="TextBox 19"/>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90168"/>
            <a:ext cx="1382410" cy="8515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4" name="Picture 2" descr="http://s5.picofile.com/file/8107096392/files_php.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07360" y="3058028"/>
            <a:ext cx="3100881" cy="20607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273706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9600" y="1674719"/>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مواد مخدر</a:t>
            </a:r>
            <a:endParaRPr lang="en-US" dirty="0">
              <a:cs typeface="B Titr" pitchFamily="2" charset="-78"/>
            </a:endParaRPr>
          </a:p>
        </p:txBody>
      </p:sp>
      <p:sp>
        <p:nvSpPr>
          <p:cNvPr id="11" name="Rounded Rectangle 10"/>
          <p:cNvSpPr/>
          <p:nvPr/>
        </p:nvSpPr>
        <p:spPr>
          <a:xfrm>
            <a:off x="609600" y="2259479"/>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تغذبه ناسالم</a:t>
            </a:r>
            <a:endParaRPr lang="en-US" dirty="0">
              <a:cs typeface="B Titr" pitchFamily="2" charset="-78"/>
            </a:endParaRPr>
          </a:p>
        </p:txBody>
      </p:sp>
      <p:sp>
        <p:nvSpPr>
          <p:cNvPr id="13" name="Rounded Rectangle 12"/>
          <p:cNvSpPr/>
          <p:nvPr/>
        </p:nvSpPr>
        <p:spPr>
          <a:xfrm>
            <a:off x="609600" y="284424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آلودگی هوا </a:t>
            </a:r>
            <a:endParaRPr lang="en-US" dirty="0">
              <a:cs typeface="B Titr" pitchFamily="2" charset="-78"/>
            </a:endParaRPr>
          </a:p>
        </p:txBody>
      </p:sp>
      <p:sp>
        <p:nvSpPr>
          <p:cNvPr id="14" name="Rounded Rectangle 13"/>
          <p:cNvSpPr/>
          <p:nvPr/>
        </p:nvSpPr>
        <p:spPr>
          <a:xfrm>
            <a:off x="609600" y="3429000"/>
            <a:ext cx="1447800" cy="571500"/>
          </a:xfrm>
          <a:prstGeom prst="roundRect">
            <a:avLst>
              <a:gd name="adj" fmla="val 916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itchFamily="2" charset="-78"/>
              </a:rPr>
              <a:t>تصادفات </a:t>
            </a:r>
            <a:endParaRPr lang="en-US" dirty="0">
              <a:cs typeface="B Titr" pitchFamily="2" charset="-78"/>
            </a:endParaRPr>
          </a:p>
        </p:txBody>
      </p:sp>
      <p:sp>
        <p:nvSpPr>
          <p:cNvPr id="7" name="TextBox 6"/>
          <p:cNvSpPr txBox="1"/>
          <p:nvPr/>
        </p:nvSpPr>
        <p:spPr>
          <a:xfrm>
            <a:off x="3065318" y="-44113"/>
            <a:ext cx="5709927" cy="1015663"/>
          </a:xfrm>
          <a:prstGeom prst="rect">
            <a:avLst/>
          </a:prstGeom>
          <a:noFill/>
        </p:spPr>
        <p:txBody>
          <a:bodyPr wrap="square" rtlCol="0">
            <a:spAutoFit/>
          </a:bodyPr>
          <a:lstStyle/>
          <a:p>
            <a:pPr algn="r" rtl="1">
              <a:lnSpc>
                <a:spcPct val="150000"/>
              </a:lnSpc>
            </a:pPr>
            <a:r>
              <a:rPr lang="fa-IR" sz="2000" dirty="0">
                <a:solidFill>
                  <a:schemeClr val="bg1"/>
                </a:solidFill>
                <a:cs typeface="B Titr" pitchFamily="2" charset="-78"/>
              </a:rPr>
              <a:t>دكتر رضا فرجي دانا كه در مراسم تجليل از نفرات برتر هجدهمين المپياد علمي دانشجويي </a:t>
            </a:r>
            <a:endParaRPr lang="en-US" sz="2000" dirty="0">
              <a:solidFill>
                <a:schemeClr val="bg1"/>
              </a:solidFill>
              <a:cs typeface="B Titr" pitchFamily="2" charset="-78"/>
            </a:endParaRPr>
          </a:p>
        </p:txBody>
      </p:sp>
      <p:sp>
        <p:nvSpPr>
          <p:cNvPr id="8" name="TextBox 7"/>
          <p:cNvSpPr txBox="1"/>
          <p:nvPr/>
        </p:nvSpPr>
        <p:spPr>
          <a:xfrm>
            <a:off x="2209800" y="1089958"/>
            <a:ext cx="2350323" cy="707886"/>
          </a:xfrm>
          <a:prstGeom prst="rect">
            <a:avLst/>
          </a:prstGeom>
          <a:noFill/>
        </p:spPr>
        <p:txBody>
          <a:bodyPr wrap="none" rtlCol="0">
            <a:spAutoFit/>
          </a:bodyPr>
          <a:lstStyle/>
          <a:p>
            <a:r>
              <a:rPr lang="en-US" sz="4000" dirty="0" smtClean="0">
                <a:solidFill>
                  <a:srgbClr val="3C8FED"/>
                </a:solidFill>
                <a:latin typeface="Philosopher" pitchFamily="50" charset="0"/>
              </a:rPr>
              <a:t>Heading</a:t>
            </a:r>
            <a:endParaRPr lang="en-US" sz="4000" dirty="0">
              <a:solidFill>
                <a:srgbClr val="3C8FED"/>
              </a:solidFill>
              <a:latin typeface="Philosopher" pitchFamily="50" charset="0"/>
            </a:endParaRPr>
          </a:p>
        </p:txBody>
      </p:sp>
      <p:sp>
        <p:nvSpPr>
          <p:cNvPr id="9" name="TextBox 8"/>
          <p:cNvSpPr txBox="1"/>
          <p:nvPr/>
        </p:nvSpPr>
        <p:spPr>
          <a:xfrm>
            <a:off x="2514602" y="1661458"/>
            <a:ext cx="5486399" cy="2585323"/>
          </a:xfrm>
          <a:prstGeom prst="rect">
            <a:avLst/>
          </a:prstGeom>
          <a:noFill/>
        </p:spPr>
        <p:txBody>
          <a:bodyPr wrap="square" rtlCol="0">
            <a:spAutoFit/>
          </a:bodyPr>
          <a:lstStyle/>
          <a:p>
            <a:r>
              <a:rPr lang="en-US" dirty="0" smtClean="0">
                <a:solidFill>
                  <a:schemeClr val="tx1">
                    <a:lumMod val="85000"/>
                    <a:lumOff val="15000"/>
                  </a:schemeClr>
                </a:solidFill>
              </a:rPr>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en-US" sz="3600" dirty="0">
              <a:solidFill>
                <a:schemeClr val="tx1">
                  <a:lumMod val="85000"/>
                  <a:lumOff val="15000"/>
                </a:schemeClr>
              </a:solidFill>
            </a:endParaRPr>
          </a:p>
        </p:txBody>
      </p:sp>
      <p:sp>
        <p:nvSpPr>
          <p:cNvPr id="17" name="Rounded Rectangle 16"/>
          <p:cNvSpPr/>
          <p:nvPr/>
        </p:nvSpPr>
        <p:spPr>
          <a:xfrm>
            <a:off x="2057400" y="971550"/>
            <a:ext cx="6487160" cy="3173068"/>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50000"/>
              </a:lnSpc>
            </a:pPr>
            <a:r>
              <a:rPr lang="fa-IR" sz="2000" dirty="0" smtClean="0">
                <a:solidFill>
                  <a:srgbClr val="FF0000"/>
                </a:solidFill>
                <a:cs typeface="B Yekan" pitchFamily="2" charset="-78"/>
              </a:rPr>
              <a:t> </a:t>
            </a:r>
            <a:r>
              <a:rPr lang="fa-IR" sz="2000" dirty="0">
                <a:solidFill>
                  <a:srgbClr val="FF0000"/>
                </a:solidFill>
                <a:cs typeface="B Yekan" pitchFamily="2" charset="-78"/>
              </a:rPr>
              <a:t>بيش از 4/5 ميليارد دلار از سرمايه هاي ايران به صورت نيروي انساني متخصص به آمريکا و 6 ميليارد دلار ديگر به کشورهاي اروپايي منتقل شده است. مجموع اين سرمايه برابر با يک ششم کل بودجه کشور در سال گذشته و برابر با </a:t>
            </a:r>
            <a:r>
              <a:rPr lang="fa-IR" sz="2000" dirty="0" smtClean="0">
                <a:solidFill>
                  <a:srgbClr val="FF0000"/>
                </a:solidFill>
                <a:cs typeface="B Yekan" pitchFamily="2" charset="-78"/>
              </a:rPr>
              <a:t>بيش </a:t>
            </a:r>
            <a:r>
              <a:rPr lang="fa-IR" sz="2000" dirty="0">
                <a:solidFill>
                  <a:srgbClr val="FF0000"/>
                </a:solidFill>
                <a:cs typeface="B Yekan" pitchFamily="2" charset="-78"/>
              </a:rPr>
              <a:t>از</a:t>
            </a:r>
            <a:r>
              <a:rPr lang="fa-IR" sz="3200" dirty="0">
                <a:solidFill>
                  <a:srgbClr val="FF0000"/>
                </a:solidFill>
                <a:cs typeface="B Yekan" pitchFamily="2" charset="-78"/>
              </a:rPr>
              <a:t> </a:t>
            </a:r>
            <a:endParaRPr lang="fa-IR" sz="3200" dirty="0" smtClean="0">
              <a:solidFill>
                <a:srgbClr val="FF0000"/>
              </a:solidFill>
              <a:cs typeface="B Yekan" pitchFamily="2" charset="-78"/>
            </a:endParaRPr>
          </a:p>
          <a:p>
            <a:pPr algn="ctr" rtl="1">
              <a:lnSpc>
                <a:spcPct val="150000"/>
              </a:lnSpc>
            </a:pPr>
            <a:r>
              <a:rPr lang="fa-IR" sz="3200" dirty="0" smtClean="0">
                <a:solidFill>
                  <a:srgbClr val="FF0000"/>
                </a:solidFill>
                <a:cs typeface="B Yekan" pitchFamily="2" charset="-78"/>
              </a:rPr>
              <a:t>200 </a:t>
            </a:r>
            <a:r>
              <a:rPr lang="fa-IR" sz="3200" dirty="0">
                <a:solidFill>
                  <a:srgbClr val="FF0000"/>
                </a:solidFill>
                <a:cs typeface="B Yekan" pitchFamily="2" charset="-78"/>
              </a:rPr>
              <a:t>ميليون بشکه نفت است. </a:t>
            </a:r>
            <a:endParaRPr lang="en-US" sz="3200" dirty="0">
              <a:solidFill>
                <a:srgbClr val="FF0000"/>
              </a:solidFill>
              <a:cs typeface="B Yekan" pitchFamily="2" charset="-78"/>
            </a:endParaRPr>
          </a:p>
          <a:p>
            <a:pPr algn="ctr" rtl="1">
              <a:lnSpc>
                <a:spcPct val="150000"/>
              </a:lnSpc>
            </a:pPr>
            <a:endParaRPr lang="fa-IR" dirty="0">
              <a:solidFill>
                <a:srgbClr val="002060"/>
              </a:solidFill>
              <a:cs typeface="B Yekan" pitchFamily="2" charset="-78"/>
            </a:endParaRPr>
          </a:p>
        </p:txBody>
      </p:sp>
      <p:sp>
        <p:nvSpPr>
          <p:cNvPr id="18" name="Rounded Rectangle 17"/>
          <p:cNvSpPr/>
          <p:nvPr/>
        </p:nvSpPr>
        <p:spPr>
          <a:xfrm>
            <a:off x="609600" y="1089958"/>
            <a:ext cx="1447800" cy="571500"/>
          </a:xfrm>
          <a:prstGeom prst="roundRect">
            <a:avLst>
              <a:gd name="adj" fmla="val 9167"/>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a-IR" sz="1600" dirty="0" smtClean="0">
                <a:cs typeface="B Titr" pitchFamily="2" charset="-78"/>
              </a:rPr>
              <a:t>مهاجرت نخبگان</a:t>
            </a:r>
            <a:endParaRPr lang="en-US" sz="1600" dirty="0">
              <a:cs typeface="B Titr" pitchFamily="2" charset="-78"/>
            </a:endParaRPr>
          </a:p>
        </p:txBody>
      </p:sp>
      <p:sp>
        <p:nvSpPr>
          <p:cNvPr id="2" name="Slide Number Placeholder 1"/>
          <p:cNvSpPr>
            <a:spLocks noGrp="1"/>
          </p:cNvSpPr>
          <p:nvPr>
            <p:ph type="sldNum" sz="quarter" idx="12"/>
          </p:nvPr>
        </p:nvSpPr>
        <p:spPr>
          <a:xfrm>
            <a:off x="6781800" y="4759036"/>
            <a:ext cx="2133600" cy="273844"/>
          </a:xfrm>
        </p:spPr>
        <p:txBody>
          <a:bodyPr/>
          <a:lstStyle/>
          <a:p>
            <a:fld id="{A0D135EB-47A7-464D-B7F5-CBBCB4486062}" type="slidenum">
              <a:rPr lang="en-US" sz="1400" smtClean="0">
                <a:solidFill>
                  <a:srgbClr val="002060"/>
                </a:solidFill>
                <a:latin typeface="Adobe Gothic Std B" pitchFamily="34" charset="-128"/>
                <a:ea typeface="Adobe Gothic Std B" pitchFamily="34" charset="-128"/>
              </a:rPr>
              <a:pPr/>
              <a:t>61</a:t>
            </a:fld>
            <a:endParaRPr lang="en-US" sz="1400" dirty="0">
              <a:solidFill>
                <a:srgbClr val="002060"/>
              </a:solidFill>
              <a:latin typeface="Adobe Gothic Std B" pitchFamily="34" charset="-128"/>
              <a:ea typeface="Adobe Gothic Std B" pitchFamily="34" charset="-128"/>
            </a:endParaRPr>
          </a:p>
        </p:txBody>
      </p:sp>
      <p:sp>
        <p:nvSpPr>
          <p:cNvPr id="19" name="Rounded Rectangle 18"/>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0" name="TextBox 19"/>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pic>
        <p:nvPicPr>
          <p:cNvPr id="21"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5622"/>
          <a:stretch/>
        </p:blipFill>
        <p:spPr bwMode="auto">
          <a:xfrm>
            <a:off x="3200400" y="3761016"/>
            <a:ext cx="4495799" cy="1341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90168"/>
            <a:ext cx="1382410" cy="8515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101901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34604"/>
            <a:ext cx="8229600" cy="857250"/>
          </a:xfrm>
        </p:spPr>
        <p:txBody>
          <a:bodyPr>
            <a:noAutofit/>
          </a:bodyPr>
          <a:lstStyle/>
          <a:p>
            <a:r>
              <a:rPr lang="fa-IR" sz="5400" dirty="0" smtClean="0">
                <a:solidFill>
                  <a:schemeClr val="bg1"/>
                </a:solidFill>
                <a:cs typeface="B Titr" pitchFamily="2" charset="-78"/>
              </a:rPr>
              <a:t>جامعه اطلاعاتی </a:t>
            </a:r>
            <a:endParaRPr lang="en-US" sz="5400" dirty="0">
              <a:solidFill>
                <a:schemeClr val="bg1"/>
              </a:solidFill>
              <a:cs typeface="B Titr" pitchFamily="2" charset="-78"/>
            </a:endParaRPr>
          </a:p>
        </p:txBody>
      </p:sp>
      <p:sp>
        <p:nvSpPr>
          <p:cNvPr id="4" name="Slide Number Placeholder 3"/>
          <p:cNvSpPr>
            <a:spLocks noGrp="1"/>
          </p:cNvSpPr>
          <p:nvPr>
            <p:ph type="sldNum" sz="quarter" idx="12"/>
          </p:nvPr>
        </p:nvSpPr>
        <p:spPr/>
        <p:txBody>
          <a:bodyPr/>
          <a:lstStyle/>
          <a:p>
            <a:fld id="{A0D135EB-47A7-464D-B7F5-CBBCB4486062}" type="slidenum">
              <a:rPr lang="en-US" smtClean="0"/>
              <a:pPr/>
              <a:t>62</a:t>
            </a:fld>
            <a:endParaRPr lang="en-US" dirty="0"/>
          </a:p>
        </p:txBody>
      </p:sp>
      <p:pic>
        <p:nvPicPr>
          <p:cNvPr id="231426" name="Picture 2" descr="http://tebyan-ardebil.ir/images/31c8f7b7-d8c9-4ad4-b56b-682993ec3aef.jpg"/>
          <p:cNvPicPr>
            <a:picLocks noChangeAspect="1" noChangeArrowheads="1"/>
          </p:cNvPicPr>
          <p:nvPr/>
        </p:nvPicPr>
        <p:blipFill>
          <a:blip r:embed="rId2" cstate="print"/>
          <a:srcRect/>
          <a:stretch>
            <a:fillRect/>
          </a:stretch>
        </p:blipFill>
        <p:spPr bwMode="auto">
          <a:xfrm>
            <a:off x="2362200" y="1657349"/>
            <a:ext cx="4191000" cy="2712621"/>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chemeClr val="bg1"/>
                </a:solidFill>
                <a:latin typeface="Adobe Arabic" pitchFamily="18" charset="-78"/>
                <a:cs typeface="Adobe Arabic" pitchFamily="18" charset="-78"/>
              </a:rPr>
              <a:t>جستجو در اینترنت در سال 2012و 2013</a:t>
            </a:r>
            <a:endParaRPr lang="en-US" dirty="0">
              <a:solidFill>
                <a:schemeClr val="bg1"/>
              </a:solidFill>
              <a:latin typeface="Adobe Arabic" pitchFamily="18" charset="-78"/>
              <a:cs typeface="Adobe Arabic" pitchFamily="18" charset="-78"/>
            </a:endParaRP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A0D135EB-47A7-464D-B7F5-CBBCB4486062}" type="slidenum">
              <a:rPr lang="en-US" smtClean="0"/>
              <a:pPr/>
              <a:t>63</a:t>
            </a:fld>
            <a:endParaRPr lang="en-US" dirty="0"/>
          </a:p>
        </p:txBody>
      </p:sp>
      <p:pic>
        <p:nvPicPr>
          <p:cNvPr id="5" name="Picture 2" descr="http://20ist.com/wp-content/uploads/2014/01/Google-Search-2013.jpg">
            <a:hlinkClick r:id="rId2"/>
          </p:cNvPr>
          <p:cNvPicPr>
            <a:picLocks noChangeAspect="1" noChangeArrowheads="1"/>
          </p:cNvPicPr>
          <p:nvPr/>
        </p:nvPicPr>
        <p:blipFill>
          <a:blip r:embed="rId3" cstate="print"/>
          <a:srcRect b="7768"/>
          <a:stretch>
            <a:fillRect/>
          </a:stretch>
        </p:blipFill>
        <p:spPr bwMode="auto">
          <a:xfrm>
            <a:off x="1143000" y="1200151"/>
            <a:ext cx="6038850" cy="3109913"/>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4950"/>
            <a:ext cx="8229600" cy="857250"/>
          </a:xfrm>
        </p:spPr>
        <p:txBody>
          <a:bodyPr>
            <a:noAutofit/>
          </a:bodyPr>
          <a:lstStyle/>
          <a:p>
            <a:r>
              <a:rPr lang="fa-IR" sz="6000" b="1" dirty="0" smtClean="0">
                <a:solidFill>
                  <a:schemeClr val="bg1"/>
                </a:solidFill>
                <a:latin typeface="Adobe Arabic" pitchFamily="18" charset="-78"/>
                <a:cs typeface="Adobe Arabic" pitchFamily="18" charset="-78"/>
              </a:rPr>
              <a:t>80 % سایت ها به زبان انگلیسی </a:t>
            </a:r>
            <a:br>
              <a:rPr lang="fa-IR" sz="6000" b="1" dirty="0" smtClean="0">
                <a:solidFill>
                  <a:schemeClr val="bg1"/>
                </a:solidFill>
                <a:latin typeface="Adobe Arabic" pitchFamily="18" charset="-78"/>
                <a:cs typeface="Adobe Arabic" pitchFamily="18" charset="-78"/>
              </a:rPr>
            </a:br>
            <a:r>
              <a:rPr lang="fa-IR" sz="6000" b="1" dirty="0" smtClean="0">
                <a:solidFill>
                  <a:schemeClr val="bg1"/>
                </a:solidFill>
                <a:latin typeface="Adobe Arabic" pitchFamily="18" charset="-78"/>
                <a:cs typeface="Adobe Arabic" pitchFamily="18" charset="-78"/>
              </a:rPr>
              <a:t>تنها 20 % جمعیت جهان </a:t>
            </a:r>
            <a:br>
              <a:rPr lang="fa-IR" sz="6000" b="1" dirty="0" smtClean="0">
                <a:solidFill>
                  <a:schemeClr val="bg1"/>
                </a:solidFill>
                <a:latin typeface="Adobe Arabic" pitchFamily="18" charset="-78"/>
                <a:cs typeface="Adobe Arabic" pitchFamily="18" charset="-78"/>
              </a:rPr>
            </a:br>
            <a:r>
              <a:rPr lang="fa-IR" sz="6000" b="1" dirty="0" smtClean="0">
                <a:solidFill>
                  <a:schemeClr val="bg1"/>
                </a:solidFill>
                <a:latin typeface="Adobe Arabic" pitchFamily="18" charset="-78"/>
                <a:cs typeface="Adobe Arabic" pitchFamily="18" charset="-78"/>
              </a:rPr>
              <a:t>انگلیسی زبان هستند </a:t>
            </a:r>
            <a:endParaRPr lang="en-US" sz="6000" b="1" dirty="0">
              <a:solidFill>
                <a:schemeClr val="bg1"/>
              </a:solidFill>
              <a:latin typeface="Adobe Arabic" pitchFamily="18" charset="-78"/>
              <a:cs typeface="Adobe Arabic" pitchFamily="18" charset="-78"/>
            </a:endParaRPr>
          </a:p>
        </p:txBody>
      </p:sp>
      <p:sp>
        <p:nvSpPr>
          <p:cNvPr id="4" name="Slide Number Placeholder 3"/>
          <p:cNvSpPr>
            <a:spLocks noGrp="1"/>
          </p:cNvSpPr>
          <p:nvPr>
            <p:ph type="sldNum" sz="quarter" idx="12"/>
          </p:nvPr>
        </p:nvSpPr>
        <p:spPr/>
        <p:txBody>
          <a:bodyPr/>
          <a:lstStyle/>
          <a:p>
            <a:fld id="{A0D135EB-47A7-464D-B7F5-CBBCB4486062}" type="slidenum">
              <a:rPr lang="en-US" smtClean="0"/>
              <a:pPr/>
              <a:t>64</a:t>
            </a:fld>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0D135EB-47A7-464D-B7F5-CBBCB4486062}" type="slidenum">
              <a:rPr lang="en-US" smtClean="0"/>
              <a:pPr/>
              <a:t>65</a:t>
            </a:fld>
            <a:endParaRPr lang="en-US" dirty="0"/>
          </a:p>
        </p:txBody>
      </p:sp>
      <p:pic>
        <p:nvPicPr>
          <p:cNvPr id="384002" name="Picture 2"/>
          <p:cNvPicPr>
            <a:picLocks noChangeAspect="1" noChangeArrowheads="1"/>
          </p:cNvPicPr>
          <p:nvPr/>
        </p:nvPicPr>
        <p:blipFill>
          <a:blip r:embed="rId2" cstate="print"/>
          <a:srcRect/>
          <a:stretch>
            <a:fillRect/>
          </a:stretch>
        </p:blipFill>
        <p:spPr bwMode="auto">
          <a:xfrm>
            <a:off x="1" y="590551"/>
            <a:ext cx="9117448" cy="4300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0D135EB-47A7-464D-B7F5-CBBCB4486062}" type="slidenum">
              <a:rPr lang="en-US" smtClean="0"/>
              <a:pPr/>
              <a:t>66</a:t>
            </a:fld>
            <a:endParaRPr lang="en-US" dirty="0"/>
          </a:p>
        </p:txBody>
      </p:sp>
      <p:pic>
        <p:nvPicPr>
          <p:cNvPr id="385026" name="Picture 2"/>
          <p:cNvPicPr>
            <a:picLocks noChangeAspect="1" noChangeArrowheads="1"/>
          </p:cNvPicPr>
          <p:nvPr/>
        </p:nvPicPr>
        <p:blipFill>
          <a:blip r:embed="rId2" cstate="print"/>
          <a:srcRect/>
          <a:stretch>
            <a:fillRect/>
          </a:stretch>
        </p:blipFill>
        <p:spPr bwMode="auto">
          <a:xfrm>
            <a:off x="0" y="1273774"/>
            <a:ext cx="9144000" cy="35601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0D135EB-47A7-464D-B7F5-CBBCB4486062}" type="slidenum">
              <a:rPr lang="en-US" smtClean="0"/>
              <a:pPr/>
              <a:t>67</a:t>
            </a:fld>
            <a:endParaRPr lang="en-US" dirty="0"/>
          </a:p>
        </p:txBody>
      </p:sp>
      <p:pic>
        <p:nvPicPr>
          <p:cNvPr id="94209" name="Picture 1"/>
          <p:cNvPicPr>
            <a:picLocks noChangeAspect="1" noChangeArrowheads="1"/>
          </p:cNvPicPr>
          <p:nvPr/>
        </p:nvPicPr>
        <p:blipFill>
          <a:blip r:embed="rId2" cstate="print"/>
          <a:srcRect l="44375" t="26875" b="6458"/>
          <a:stretch>
            <a:fillRect/>
          </a:stretch>
        </p:blipFill>
        <p:spPr bwMode="auto">
          <a:xfrm>
            <a:off x="990600" y="205979"/>
            <a:ext cx="67818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0D135EB-47A7-464D-B7F5-CBBCB4486062}" type="slidenum">
              <a:rPr lang="en-US" smtClean="0"/>
              <a:pPr/>
              <a:t>68</a:t>
            </a:fld>
            <a:endParaRPr lang="en-US" dirty="0"/>
          </a:p>
        </p:txBody>
      </p:sp>
      <p:pic>
        <p:nvPicPr>
          <p:cNvPr id="386050" name="Picture 2"/>
          <p:cNvPicPr>
            <a:picLocks noChangeAspect="1" noChangeArrowheads="1"/>
          </p:cNvPicPr>
          <p:nvPr/>
        </p:nvPicPr>
        <p:blipFill>
          <a:blip r:embed="rId2" cstate="print"/>
          <a:srcRect/>
          <a:stretch>
            <a:fillRect/>
          </a:stretch>
        </p:blipFill>
        <p:spPr bwMode="auto">
          <a:xfrm>
            <a:off x="457200" y="967928"/>
            <a:ext cx="8382000" cy="36469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D135EB-47A7-464D-B7F5-CBBCB4486062}" type="slidenum">
              <a:rPr lang="en-US" smtClean="0"/>
              <a:pPr/>
              <a:t>69</a:t>
            </a:fld>
            <a:endParaRPr lang="en-US" dirty="0"/>
          </a:p>
        </p:txBody>
      </p:sp>
      <p:pic>
        <p:nvPicPr>
          <p:cNvPr id="391170" name="Picture 2"/>
          <p:cNvPicPr>
            <a:picLocks noChangeAspect="1" noChangeArrowheads="1"/>
          </p:cNvPicPr>
          <p:nvPr/>
        </p:nvPicPr>
        <p:blipFill>
          <a:blip r:embed="rId2" cstate="print"/>
          <a:srcRect l="33088" t="17138" r="11029" b="7659"/>
          <a:stretch>
            <a:fillRect/>
          </a:stretch>
        </p:blipFill>
        <p:spPr bwMode="auto">
          <a:xfrm>
            <a:off x="762000" y="210826"/>
            <a:ext cx="7467600" cy="47875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D135EB-47A7-464D-B7F5-CBBCB4486062}" type="slidenum">
              <a:rPr lang="en-US" smtClean="0"/>
              <a:pPr/>
              <a:t>7</a:t>
            </a:fld>
            <a:endParaRPr lang="en-US" dirty="0"/>
          </a:p>
        </p:txBody>
      </p:sp>
      <p:sp>
        <p:nvSpPr>
          <p:cNvPr id="5" name="Rectangle 4"/>
          <p:cNvSpPr/>
          <p:nvPr/>
        </p:nvSpPr>
        <p:spPr>
          <a:xfrm>
            <a:off x="929816" y="0"/>
            <a:ext cx="7277954" cy="1754326"/>
          </a:xfrm>
          <a:prstGeom prst="rect">
            <a:avLst/>
          </a:prstGeom>
          <a:noFill/>
        </p:spPr>
        <p:txBody>
          <a:bodyPr wrap="none" lIns="91440" tIns="45720" rIns="91440" bIns="45720">
            <a:spAutoFit/>
          </a:bodyPr>
          <a:lstStyle/>
          <a:p>
            <a:pPr algn="ctr"/>
            <a:r>
              <a:rPr lang="fa-IR" sz="5400" b="1" cap="none"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cs typeface="B Titr" pitchFamily="2" charset="-78"/>
              </a:rPr>
              <a:t>ایران </a:t>
            </a:r>
          </a:p>
          <a:p>
            <a:pPr algn="ctr"/>
            <a:r>
              <a:rPr lang="fa-IR" sz="5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B Titr" pitchFamily="2" charset="-78"/>
              </a:rPr>
              <a:t>پیشینه ، فرصت ها وچالش ها </a:t>
            </a:r>
            <a:endParaRPr lang="en-US"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B Titr" pitchFamily="2" charset="-78"/>
            </a:endParaRPr>
          </a:p>
        </p:txBody>
      </p:sp>
      <p:pic>
        <p:nvPicPr>
          <p:cNvPr id="56322" name="Picture 2" descr="http://www.irane7000saale.com/picture-Iran-7000/Website/Great-Iran-Map-Irane7000saale-com.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7316" y="1967998"/>
            <a:ext cx="7690884" cy="293618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 name="Group 5"/>
          <p:cNvGrpSpPr/>
          <p:nvPr/>
        </p:nvGrpSpPr>
        <p:grpSpPr>
          <a:xfrm>
            <a:off x="210056" y="57151"/>
            <a:ext cx="904016" cy="762000"/>
            <a:chOff x="457200" y="4019550"/>
            <a:chExt cx="1143000" cy="1123950"/>
          </a:xfrm>
        </p:grpSpPr>
        <p:sp>
          <p:nvSpPr>
            <p:cNvPr id="7" name="Rounded Rectangle 6"/>
            <p:cNvSpPr/>
            <p:nvPr/>
          </p:nvSpPr>
          <p:spPr>
            <a:xfrm>
              <a:off x="457200" y="4019550"/>
              <a:ext cx="1143000" cy="11239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1" descr="C:\Users\user\AppData\Local\Temp\لوگوی-کنفرانسبین-المللی-روابط-ع مومی.png"/>
            <p:cNvPicPr>
              <a:picLocks noChangeAspect="1" noChangeArrowheads="1"/>
            </p:cNvPicPr>
            <p:nvPr/>
          </p:nvPicPr>
          <p:blipFill>
            <a:blip r:embed="rId3" cstate="print">
              <a:lum/>
            </a:blip>
            <a:srcRect/>
            <a:stretch>
              <a:fillRect/>
            </a:stretch>
          </p:blipFill>
          <p:spPr bwMode="auto">
            <a:xfrm>
              <a:off x="572589" y="4121876"/>
              <a:ext cx="901120" cy="895350"/>
            </a:xfrm>
            <a:prstGeom prst="roundRect">
              <a:avLst/>
            </a:prstGeom>
            <a:noFill/>
          </p:spPr>
        </p:pic>
      </p:grpSp>
    </p:spTree>
    <p:extLst>
      <p:ext uri="{BB962C8B-B14F-4D97-AF65-F5344CB8AC3E}">
        <p14:creationId xmlns:p14="http://schemas.microsoft.com/office/powerpoint/2010/main" xmlns="" val="390570177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D135EB-47A7-464D-B7F5-CBBCB4486062}" type="slidenum">
              <a:rPr lang="en-US" smtClean="0"/>
              <a:pPr/>
              <a:t>70</a:t>
            </a:fld>
            <a:endParaRPr lang="en-US" dirty="0"/>
          </a:p>
        </p:txBody>
      </p:sp>
      <p:pic>
        <p:nvPicPr>
          <p:cNvPr id="5" name="Picture 3"/>
          <p:cNvPicPr>
            <a:picLocks noChangeAspect="1" noChangeArrowheads="1"/>
          </p:cNvPicPr>
          <p:nvPr/>
        </p:nvPicPr>
        <p:blipFill>
          <a:blip r:embed="rId2" cstate="print"/>
          <a:srcRect l="33391" t="17743" b="19492"/>
          <a:stretch>
            <a:fillRect/>
          </a:stretch>
        </p:blipFill>
        <p:spPr bwMode="auto">
          <a:xfrm>
            <a:off x="838200" y="205979"/>
            <a:ext cx="7698110" cy="40802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chemeClr val="bg1"/>
                </a:solidFill>
                <a:cs typeface="B Titr" pitchFamily="2" charset="-78"/>
              </a:rPr>
              <a:t>بیشترین جستجوی عکس </a:t>
            </a:r>
            <a:endParaRPr lang="en-US" dirty="0">
              <a:solidFill>
                <a:schemeClr val="bg1"/>
              </a:solidFill>
              <a:cs typeface="B Titr" pitchFamily="2" charset="-78"/>
            </a:endParaRPr>
          </a:p>
        </p:txBody>
      </p:sp>
      <p:sp>
        <p:nvSpPr>
          <p:cNvPr id="3" name="Content Placeholder 2"/>
          <p:cNvSpPr>
            <a:spLocks noGrp="1"/>
          </p:cNvSpPr>
          <p:nvPr>
            <p:ph idx="1"/>
          </p:nvPr>
        </p:nvSpPr>
        <p:spPr/>
        <p:txBody>
          <a:bodyPr/>
          <a:lstStyle/>
          <a:p>
            <a:pPr algn="r" rtl="1">
              <a:lnSpc>
                <a:spcPct val="150000"/>
              </a:lnSpc>
            </a:pPr>
            <a:r>
              <a:rPr lang="fa-IR" dirty="0" smtClean="0">
                <a:solidFill>
                  <a:srgbClr val="FFFF00"/>
                </a:solidFill>
                <a:cs typeface="B Titr" pitchFamily="2" charset="-78"/>
              </a:rPr>
              <a:t>2012  گلشیفته فراهانی</a:t>
            </a:r>
          </a:p>
          <a:p>
            <a:pPr algn="r" rtl="1">
              <a:lnSpc>
                <a:spcPct val="150000"/>
              </a:lnSpc>
            </a:pPr>
            <a:r>
              <a:rPr lang="fa-IR" dirty="0" smtClean="0">
                <a:solidFill>
                  <a:schemeClr val="accent2">
                    <a:lumMod val="20000"/>
                    <a:lumOff val="80000"/>
                  </a:schemeClr>
                </a:solidFill>
                <a:cs typeface="B Titr" pitchFamily="2" charset="-78"/>
              </a:rPr>
              <a:t>2013 خرم سلطان </a:t>
            </a:r>
            <a:endParaRPr lang="en-US" dirty="0">
              <a:solidFill>
                <a:schemeClr val="accent2">
                  <a:lumMod val="20000"/>
                  <a:lumOff val="80000"/>
                </a:schemeClr>
              </a:solidFill>
              <a:cs typeface="B Titr" pitchFamily="2" charset="-78"/>
            </a:endParaRPr>
          </a:p>
        </p:txBody>
      </p:sp>
      <p:sp>
        <p:nvSpPr>
          <p:cNvPr id="4" name="Slide Number Placeholder 3"/>
          <p:cNvSpPr>
            <a:spLocks noGrp="1"/>
          </p:cNvSpPr>
          <p:nvPr>
            <p:ph type="sldNum" sz="quarter" idx="12"/>
          </p:nvPr>
        </p:nvSpPr>
        <p:spPr/>
        <p:txBody>
          <a:bodyPr/>
          <a:lstStyle/>
          <a:p>
            <a:fld id="{A0D135EB-47A7-464D-B7F5-CBBCB4486062}" type="slidenum">
              <a:rPr lang="en-US" smtClean="0"/>
              <a:pPr/>
              <a:t>71</a:t>
            </a:fld>
            <a:endParaRPr lang="en-US" dirty="0"/>
          </a:p>
        </p:txBody>
      </p:sp>
      <p:sp>
        <p:nvSpPr>
          <p:cNvPr id="99330" name="AutoShape 2" descr="data:image/jpeg;base64,/9j/4AAQSkZJRgABAQAAAQABAAD/2wCEAAkGBxQSEhQUExQUFRUXGRgZFhcXFxQYGBgaFxcXFhUXFBQYHCggGBwlHBcXITEhJSkrLi4uFx8zODMsNygtLisBCgoKDg0OGxAQGiwkICQsLCwsLCwsLCwsLCwsLCwsLCwsLCwsLCwsLCwsLCwsLCwsLCwsLCwsLCwsLCwsLCwsN//AABEIAMkA+wMBIgACEQEDEQH/xAAbAAACAwEBAQAAAAAAAAAAAAAEBQIDBgEAB//EADsQAAEDAgQEAwcDAwQBBQAAAAEAAhEDIQQSMUEFUWFxIoGREzKhscHR8Abh8UJSchQzYsKyIzRDc4L/xAAZAQADAQEBAAAAAAAAAAAAAAABAgMABAX/xAAkEQACAgIDAAEFAQEAAAAAAAAAAQIREiEDMUEiBBMyUWFSQv/aAAwDAQACEQMRAD8A+Khi41qvc2ypKSyxKT5K7CYcvIDRJ+AVMptTqCnQ8PvO+CDZmAYmzsoJcBHad4UgQZza7clXEX3VT0KsZOh0MOGsJ6aoJtAEy+Q2J7qmlinBuU3byROCw9Wu+GgxudGgdSlpoEbborfQLiIENtlA1PIJxhv0/ULYeWtEzuT6futBw/hzKIt4nRd5+g/pCIN7CSToAJnskczq4/p63ISM/T9IGXFzj3gegV1TglE39nPcu+602H4K8DPVIY3+wXJ/ydoOwnuluOfM5B6Aqf3dlFGP6EruFU26Msbau+6ofwxokCR+dUZhaL3ZiapttDYM8zFkxGFLhGUdCCDPxTOVKwYxfhk3cNLc0QZ5a+ih7Z9RzaLRl7bAak81qDwsZT4ocN3C3nER3v2QT8K5hJLQHERnFwemYfWEYziyPJ9P/kzfEquZ+VghtPwjrGpPcypUqxgDY7HQc0Xh8K5ri9zoLdQATYzc7EfdXTTzWAbJsXAFo7N5SOqZyvRz4OrE78N4Z2Pu+W67h8NNsxB2/PRMjTLqhbUq5mnQt08hFuyuq4akGv8AFBEefSJubLOdOhlxt7KxwoPgkmwsIACU4micxaZAG3PlZMsLWfSsHe0adNZBnS+lrr1WiXy5g0Gn0BK2VBwdAWDo2N7TyJJ7AKt48W4PIpthAIB02vb0O6F4xTdm8AOly0SbSLkaWRTtk6f6AMSCNQdImD8EGOSII1BkmFVXZeRobhViKyBFlxjyNPzsrgyRZUhyKYoRg3gTJhRxFbMbaKprZ3XQ2CtSuw7K15EGnKoRTsFB9TVRLQVa5llAhSLkMikOWykAvAXKxiBCrqNVpRWDwvtXBvmXchuStdBUbdEuC4D2pvZg1P0HM/JbPD0hTaABlGw3PUlB4GkALCGtsBzPXmUVXqxrqVGUrZ38fEoL+ljXFxAFydB8+w6rS8JwraYmM1R2n7DYJRwyjl8TrWk9BsFpeH04BefeO5sANguWfJ+jTAOKstmcQXbF/uj/AApj3j1Nlk8WQSfG9x3Gkf8A5F4TrjfEaeYwTUPSw9d0idWqVDlaxoHRLCwqOiWCc3KbxomrcdRLQC6D1t6QEtwGAdMEHmdEXX4NbRXltAUdhAkDM0Z27ibx0UK1NrxLfd3boW9COSR1BUoOkExy+yaUauYB7LHptztuOig1Q9CfiGEOYCSDq07OE3B5wfohcSaYM5XAREmCQTab6DstFUy1WkWBF+x/PmkXE8Lmlps7n+aq8JZEpQ9RdVLWhoBY6dNRlmLiNpSzHtlgkEEENBGumjih6zi0BkmRbqhnh0XcSNb6d1WMKd2cj5dU0MKdeoxoaLxMAt5631RXEWObQ9oajhUaQ1wMQdgIGkc1nMRiYADSe/KNIU8bxR9XLmgxFtjCf7btMRciSG7OK030iCHNdAyWkOM3UqPEGsw+j3VHyDItNxrrohMTxRjXse1t2tsHARJHLupUcVQcwugh8jwaidyB1S4Kuh1LdWAV2+47pdUPkS2JG37Ik4kPDpEBxtvBhUNdqJBPfXlEq0bIyohhXRM8rd1acPmUcNTc85bA9kWCwD3odeRoBHJCTp6DGNoUgXVxEm/kuYoXkaHRRdUKp2J0cFQhQcZMq7C08xLfRMKHB8zQ6Rf/AJBa0jYt9Hq3icdBN7WF72HJUZCCiXi4VLtSplj2684QVwnRdJlYxxwlPsJTFJgB990Fw+TfL6lAcIw2ZxedGX7u2H18gmNIS/Mbx8Tt8VOb8Ov6eH/QyOJDGyf6RpzcbgKjhjjUeXOuB/5RYeUqrFMtbxHRo/uedfIfRH4ejkY2m2C7U9Cbknr0UJukXfYx/wBWGwDczPmo4rj5Iy3v8f2XaOFDGOc7Xc7jnHXYJdgcJ7Rxe6w2HIbD0XOo2xkkE4HCmoZj7LQ4bhcQu8OoAJ5QbAV4wJT5ATC8OAOiIrYQItpXHPCpSIZMynFsANws4Jovtofrst3xFuYFZLieFkHmNFKcTo45WBVakOzDTcfmy5i6eaG8xNN3zaT+fAoek8nuNvmmGEZnaWHXVp5H8+ZU46GkZzG4bMLDxgW+xS7DFxpObGzr7/kz6LQ43Y7nXuPz4Kh7ARp3XUp/E5efitZIxrnK/CNmw1VDxcq/DlwByi51P2XW+jgRViD4iiMELeagzCE7oplLJ4fNLKSqkGvSnHCA2NyfVeo4K0nfQfdM8PRkC3VV8QMCPRS+4/xRtWK61WCQ0xGhHxVELrwu03bLoWkB9k6WhG+o7ovD0gGwbkqk0YjpqVN9YN7qct9B6JFwD2gGLiSnLMbRpjIWi3U9+azNSpKgjhY0eTEcOEwq3iCiHCypqC6QoVwp5bLmkq/h9LNUaDpqewufksMlehrSb7Ok1u58Tu5+wgeSvw7oBdyHx2QOLrS4oqnWy0ybE7Tz2UW9nor4qiiniXHEENPhYCJHfxGepCdYG9S+o/afskXDKJDXO1J15xuY3205rR8Bw8gu12Hlup8lNk4hePf4Q3mZKv4dRkgJe12epA0Bt2Flo+D0N1PjQ0nSGeGw6NayFymQrC5dBzNnlBzZU4XmuWFBK9JZzidOCtU90pLxnDyJhLJFIPZicbTyvJG4lX4evaeR9QbLnEm3Hogi+Gnv/wBSudo6PDmMrZnO72/Pj6qkHVC4wmcwOhae8iCFe2pZdEVoVPwop4amIJFj0SzB4KpUccxIAO6aNBI6AFdwmGLzedu2vJVUqPPnDbPHAgFuUgjp8Uu414Hg9PW6Y4qv7KWi5mY3HkkHEcWajpPKE3Gm2SbG2FrAU8ziANrpbicTndI0Gn3UqOE9oGwMrRqeZVgo0h4QXE9LoqKTswHWILQq6VEkpwzANaOfdAV2uDiWi2idS8RqBqhgqDQSiDQJuVCmyDeI7hMmgVsg6mV0UCrWsB3Nr2+S86r0CFvwNIYh0hQzBxC84wYUae6mVIv1KY8JZAe/plHnc/IeqXVDdN8M3Lhx1zH/AK/RLJ6LcCuYF7S+qIq4mwF79PIfVBuMBSpMzO6yBb0+hSVo6ZSon/qHQCyQdo9PzutnhcSKOGLnG5FupWTdiXNMFrDeJIM/AjkmVDB1q8B0gddhspzWgIJ4Qx7yS1wbzJE+ibvx9ShcVWO6OgHySLidGpTbkYS1s3cNY6KNXgVM0mvYDUM+KTLjbYd9o9U/HBNC8k3+h/R/WZmHMnq0g/JO+G8fbVFpHdfNafD8vjBDCNAYBN9CLaCLwtJwd0ubA117oyVCx2tm6OM8KTcV/UIpbEnkj8TQIZ5LA46vUc50AA8yRABsDdLsMUhw79V1nWbTA/5G3zV7cXiKgvUZ21CzuK/T7fZCoXOqGRmLTo2bwBqkdCjUp+JhLSIsCYcd4BVMNdiZU6o0uMe64eBIOo0KVYh/h803wtNz2BzxBP2SHistHZ30K56uVF70VPdadbLoeqaVVezZh1Fj9FWKFT2EUySCAep7BVsrupgm8zbyN7KOFfDx1EK3F4rO6XwIEGOY5I1sjzaVg9fiGYzADjYneOSVVKQTKpSZsb9UHiW5QVWL2cbGlPhwLRmcYjQWC9WptaAxlrgmO+6R067pFyeklF1a8OE9D9kXF2ZMcVj4Usc8uOXQbq/GYm4nQCT1QNGpJLuaRJ9msjiK4ggaoNiurMMmy5Sp7nQaqypI3oVQbAjc6+eiCPVXe1Kpe66EbA2Ng2VVGy7TdBHVdquKQseeBCbY5uWmG8mgff4pbw+nmqMHM37C5+ATHiT5lTmdf0602LnaQo4UwR3+qtY23UlD0vqT6aj0WW1Q0xlihLgeX3H3W/4PgS5oPML5/iHTTJ5X+X7L6P8ApbE5qTD0Cm1ozZdieESDIkFKH8CaNBC2mdQqUgdlkiebMfR4C2eqfcN4QGkGNEwNINVuDqhxgJjOTaCK9MFsdFjcdwgZjZbp7EkxNUNflO6LVCwZjzwrkPSVbg+BNBmJ7ytY7DtN4XCAEux3KzPYrClrDbT6LDcbrgVIiQ4X9bFfSsdUsV8y4oycUeQEff5pYpZDW6A6haI1VZOV3/Ej8KtxoiR109I+BCli6du1/uqJ0BlbXQ7spY33zOhAI+o9UNSfMH8sjMdlytc7TT6j6pumLyrKFi2tUl0+UKvFG3mj6gY67dBy+qqxWC8Ei4VE1aOGrKOFMbLnO0aENXq53E89B0UQ+ARz18pRdYtbksIg/HdU6dilWKcRAPn9FdgaZIQM3TPh1UAAnQyD0SzVRoPpVjqOWDMEql8hsE3KK4i/O4D+lupQOIN/kOi0ekHotr1c4BnQARzhSpYeQDmA6IViOp4VxAIIhF6DFZFkGV2NURUGii1knKLkmAOp0UylDLgWGhj6p/xb83H5D1VOOdZN3NDKYYNBYdeZ8zJSTiTtuSk3bPRjHGNA9KpJUaTbnpK9TFpVbakSfyx+6ZImxnkt0Nj1Ww/RVT/0g3kYWboUw+k0jWAfum/6MrQ+ow62Kin2gtaN6x6tFVBNqLjqyIlHcfibQF3D4xlJjZMGBKrw9MOMlCcd4YHw4T1W/ptdDlvHKZHvJNxXFipDhq0/A6/RKKOCJdEx806bgWsZAEfm6Lk2alF6LsNijAUqtdKW1CwwiBVlLY2JDGVLEr5yxxc+o86uJy9p1+S23HK+Wi8zFiB52WHw2h5C0fT83lGK0xfS7F0c9QNH9rcx6CZPou4sQTAtHwn7BdLiT4dXH4DZdqYcgOm9gO52QvoahQKWW3p1BRVVmei4HaD6Ies6DGoBt9UbhADIOhBB87KzfoErjQrwNFgzGo8tIEgAe92O69Se6pIaIldFMXa4WBPcQmTCymJY3LNoceW4CeUkcCQqxPDSwXMnoPqhy2RHJNnCo8+J0N6L1amxupE/Fb7gMVYlcyAicG0kEbc/miX0mZcwBPe0oQ1C62g5CwT5ZI2OzmJqA+FunPmVQWneUQ3LpZSzN5rXQjKKToXDV5SrqwFspklDlsJlQVfg7qNiEbwLDy51Q6Cze519B8wgjclaXDYX2bGM3Gvc3Px+S55OkdvBDKV/oqxjogch+6QYoTKdYl9yk2JNypo7JA+eG9rorhvCHOkuBE6egPyPwQdNuZzW8yt9w2C0NIuBGutokeSM5uK16Qq5WxBw8mmDTdEj3f43H7orC1hSrMqaA+F3SdPiBdVcVoQ7xG40PMbT90vxdQ5b67HY9CdlNbdjdKj6WysCFB7t1mP01xj2jMrvebY/Qp7UrSIWlp0wIqq/qJlEkEFx5AH5oDEfq6q/3W5W9ASfMwmdLBNy3ElBV2ubpKZNUV41D0XVP1C4i0ZuYBn0UaHH67bw9zdwWn6hEDMf6fNH4LDHUyjaHm4JHcNifaiYjodUW1UOohptuuV8SGtLjYASfJT9Odmc/WOP92kCOZkwLaSe/wAkgwZkR0/c/VB47Hms9zzuSQOQ0A9E14RSMTu7Ttz/ADkryWMCcHk7DcBRAN9d+XQKHGsZkaANTMdOqm+qAIbf69SkXGKuZ4KlxxylsebpFAJuj8G5AMRWGOitIaJZiCGPcf7r9B+GUBVrgmd5TDimFLw0jYEfb6pHUplpg6p4RTODmWM2O/8AUAtyjWPkqKviF0NgSPaticunqE7qYcJZrFk+xH7MqFV8ANAi1z9lZiM7ajgASJ/LqxzMwuIPJPdbZloXEKdGnJvojvY2sJQ9Sk8C6ZTsDRLBtBejHYVpKX0mkGQrDVPNLJbKxmkuh/wShnqydGeI+Xu/GPROi+T6obhlP2dGd6l/IWb9T5qbXWcekeqhJ2z0eGOMQKtulVcpnizAhKKpQQ0mSwMe0Era4Sh7RgykSPdMw4H6x6rD0G3CMocRdSdGo3HnY+S3JBy6JJjzHPIOWsLbPaNO4287FIMa0sn+pp3b842KOrcSLhIMjz+u/mlVTFkHRDji0aTVEOH13NfmYfF8COS2vCOKNqa2cNQdisVhC3OCFoBg5hzTDuf0PMJuSmCJvsIAQEScA12pWO4Xxs0zkqCDz2PYp+ziwOhU0HFh54YwKD6TRol9TihQ1big1KOgOLLMbVA1WJ/VnF5b7Jh198/RGcT4o6pIZYbu+3VZbiDYjrcp+KPy2Jy/iU4OnmI5bptXxeVuQan3iNh/aEvoHK22p0V+Fw8m/wCfhhVnTdsENRoNou010t6JZXd4oP5yT6jhC6mHR7pv20KA4jggGZr5pjpb6qXHJJjSi2gL2d1dR36IfOeaIpa9wqNDwGuFhwjmPjskPEHguylpBBgpzg3KjjmDzRUb0Dvofp6IQaUtk/qePKOS8EeGJmBPl8FoMFig4AOPjGo+qFrUAxoAgcyl7a+RxLNTaU8lmcSCcU45ieZM+tl4mNfVD+3OhAmblWVdEK6TDJqyljiTIcvOxD4JsRMKqjUh0+SLcJ7FO9Cdgvtd1DMSiK+Hsh21IsnjvozN1jKomBoIAHQWCkGQ2+90NQZJkojFugBcR7YqxjrlLKxRmLugatyAniSkwmgzRRx7PEDsZ+avwjLhCV35jl05Hrv5XKZdk5dF+HYHAxI6AjXmAqXUhN9k0o4QNpDMbkSem/yS/UybX12jbN90sXt0CtAgpw4LT8PeYhZqsPFy5LQ8KfMIcnSDEZ16AeII80EcNUZ7rp6FNqbFGFGxxT7SsdgFB+GJPjcT0FgmzmBA1yTOWABud+y1mBa7RpoAkOLAe6B1JP5+XTesybEkj0HoEBUFwNtfS8fJVg6FkrBnGJAsQNfzRWYM2J8iO6ErWcicJhnEgxqYHbfyVpL4kk3Y84bisrYPOCqeJ4nJoA4E2B0H7K7EUA2nAmSQJ3JET8kHiqZyZXjb0K5Y1lZfwVO8RJEfRWUjJB/OSlTomIAkkQNL329F0Mgxad4XS2Th2GYc3TFhBsdCLpbTNwmFK4UmdCM/xiQchHiBg9eRjqqP9DFyU/4rhg5oqR4ma9R+31KWPqAtnmFZTdaPM5ePCVADhaeSJLpbogDUMRNl4VjBCo42RsnAhdoVdkOrvZloa46FFrQC2oSRAPkrmsptEOPi387rlIhgzkSD7v3QD3Ekk6lCNhs3jDoAq8e+/ZewdzJ2Q+KdquWj2bAKxVNBsmVOu5Tw7LQiTfdF1MRJ5A/JL6BOZsgH8/PVH1RDHb2A9SFXRogeLURaNYP1RTpCy7L6RNSQQIJvr06o92FaG+IX+fKBzj5KfBcTRMtJAPUeWiI4lhx/T6WjuNwudt3XQezOYnCZTa7dunZF4MEAQT2Q9fE5TuR127hFYJ0nv/IVXdbAux9hWyBdXFhuJQ+FbFkeKakFgFRsoGvT27pxUopbXbErGTE1UW1OoQxpZXdf2RdV3RC1Hy4c1WIGAV9fknXCmEjN/IHLzSes2/n8E2oYgNYGaf3Hfr80/J+NIEFsdUaYyh7j0aBf0G5VGOIqQ20zcC8DkSN+yHxONMgNIFrDkOZ+3PnC5gYY0v1As0buO7j0lc+NKx7OYjBEAwAOvzA8vmk7xDjG3JF8QrvJ8RtsPugKLdz3+a6IRdWxG9hR/hMcGdkC68c4H7onDvQosg9n7FZ/itL2boDfCbtOtvyyfk7qOLwwqM6i478vNBSoXm484mS9jJkxHRVMwxLo66poWszFpMGLd+Si6kWEgGfurfcZ58oAONwns+d9ETQw+ZlPN7t/Mk2AU6hdVLQYAGp6blU4zES4QIa3Ty3RTbVekkqL+JUHBkRuD2gaBJk2qY5zkCaITcbaWxZUzYYd0MJQlc2VlV2VoCFxFSykumevYDiXfNFYXQIBzroyg9Z9CJ2wvEXyARdw10sJuVOsAzMAIBvGo7jmDv3UWYU1SI0Ak9CfdPqEJVeYIcN/SLpKvoEnsm6i1wkWdsZ16O5wbT/Krw3E3MdleD2Pwtso4SpMievn07qdatOoDo02Mdx9eaZq3TEv1F+NqNqDQTvYL2CbkAOXNBBgEib6dEHIc4HNfcH7hOcHcwkfx0Ot7HnDYe0OaQfTnuATlPQ3Epm2iUkwuei7OA59OZewTI3LqTZDcxgAyDbqtPharHsDmuaRYEtJLQ4jMWF0AZhBslcPUDKtMENFAYvChaM0wgMeWta5xgNbGY3hsmBmIBi6XFhyRkMfQDdYHUx63I/fTdLDTm4BAJtOsbT8E7qE13eHMKY1MxnjUCLOpyA4TdV4vB/lk7qOgrezO12QZVeHGY3MDUphiMKBtdDUaUTNtCmUlRqIYiq7MNgVfRrl1ukDy0RtTCB7bRa4PI8kHh6BE2uPy/3S5KSBVMHe0n3tR6j9lwMkXN+f8po6i2oJJhw16/sl9ekJkmTyja0EpoSvRmmiDXkG8/mqKwpug9CD0+qIoG4T0PBjdh8IU6T4Q1F2ynnUmi4s47gwx3tALO1PI/v90PgPEzzK0D2CowsdoRHbkQs/hGewz5/6XR3O0eV1RO4/04OWGE8vGTdTyzTbJefEQOX9o67pVVqmTZMcBjcuIZUOgcCe2/wXOPVxWrucwCJgQIzdSOaaGnTRyumhbTmFa2q3eZV3sQ2x13A+qg7InyJ0OcVUQWJq7K2sgayRHptlYN0W15tCCRVLXyRaEixngMeaVTxDwOGU7wR/OnJS/UGDynOLtdE/ylw/+T/Jv/ZO6v8A7cf/AF/RJJU00Z7RnKRyi25HpCKoVw1/iE3QTtG+SLoe95p2kxVoY1qlJ5BAynnEeo3TLhtESIIPVZnE/wC4nP6f0PcfMqLjSsrZuMFQELj+CjOKlJxpVASQ5vMiJLdCY3VeG0COp6rIm2BGs+lT9m5xe+AGuuC4mRMDXaeUTuqH/psPcHVqtSrDQ1ocdALhpj3gOqLxHv0/8v8AqUVU1RcmBaKHYVrRAEAckvxWEBTCogqySiiYrrYAXsEoxOFiU8clWPQoaxdRe9olhnURr5OCgab3EBo/N7ojhn+85WYDf/H7LN0wgeSrmhryY5mQPNX18PmEkidzsIu4+i5wz3T/AJK3G+67/F3/AIrZfKgeCisZm0ax2BsF2jVt5qp2/wCblQZqumgJjnDPlWuKAwWqJraqclssmEMqJd+oqJe1rhtYjvofp6K5ijjv9t3l8wtHUrJ8yyg7EApkakBX0WaGUJW1Rw0V5dHlHXuDQgy5q9jNQqAmjGkCz//Z"/>
          <p:cNvSpPr>
            <a:spLocks noChangeAspect="1" noChangeArrowheads="1"/>
          </p:cNvSpPr>
          <p:nvPr/>
        </p:nvSpPr>
        <p:spPr bwMode="auto">
          <a:xfrm>
            <a:off x="155575" y="-1790700"/>
            <a:ext cx="46863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9340" name="Picture 12" descr="http://www.websoal.com/wp-content/uploads/%D8%A2%D9%85%D9%88%D8%B2%D8%B4-%D8%AC%D8%B3%D8%AA%D8%AC%D9%88-%D8%AF%D8%B1-%DA%AF%D9%88%DA%AF%D9%842.jpg"/>
          <p:cNvPicPr>
            <a:picLocks noChangeAspect="1" noChangeArrowheads="1"/>
          </p:cNvPicPr>
          <p:nvPr/>
        </p:nvPicPr>
        <p:blipFill>
          <a:blip r:embed="rId2" cstate="print"/>
          <a:srcRect/>
          <a:stretch>
            <a:fillRect/>
          </a:stretch>
        </p:blipFill>
        <p:spPr bwMode="auto">
          <a:xfrm>
            <a:off x="762000" y="1200151"/>
            <a:ext cx="3048000" cy="3000376"/>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smtClean="0">
                <a:solidFill>
                  <a:schemeClr val="bg1"/>
                </a:solidFill>
                <a:cs typeface="B Titr" pitchFamily="2" charset="-78"/>
              </a:rPr>
              <a:t>بزرگترین مشکل نبود محتوای مناسب و کافی </a:t>
            </a:r>
            <a:endParaRPr lang="en-US" dirty="0">
              <a:solidFill>
                <a:schemeClr val="bg1"/>
              </a:solidFill>
              <a:cs typeface="B Titr" pitchFamily="2" charset="-78"/>
            </a:endParaRPr>
          </a:p>
        </p:txBody>
      </p:sp>
      <p:sp>
        <p:nvSpPr>
          <p:cNvPr id="4" name="Slide Number Placeholder 3"/>
          <p:cNvSpPr>
            <a:spLocks noGrp="1"/>
          </p:cNvSpPr>
          <p:nvPr>
            <p:ph type="sldNum" sz="quarter" idx="12"/>
          </p:nvPr>
        </p:nvSpPr>
        <p:spPr/>
        <p:txBody>
          <a:bodyPr/>
          <a:lstStyle/>
          <a:p>
            <a:fld id="{A0D135EB-47A7-464D-B7F5-CBBCB4486062}" type="slidenum">
              <a:rPr lang="en-US" smtClean="0"/>
              <a:pPr/>
              <a:t>72</a:t>
            </a:fld>
            <a:endParaRPr lang="en-US" dirty="0"/>
          </a:p>
        </p:txBody>
      </p:sp>
      <p:sp>
        <p:nvSpPr>
          <p:cNvPr id="392194" name="AutoShape 2" descr="data:image/jpeg;base64,/9j/4AAQSkZJRgABAQAAAQABAAD/2wCEAAkGBxMSEhQSEhQUFBUVFBQVFxUVFBQVFBQUFBUWFxUUFBUYHCggGBolHBQUITEhJSkrLi4uFx8zODMsNygtLisBCgoKDg0OGhAQGywkICQsLCwsLywsLCwsLCwsLCwsLCwsLCwsLCwsLCwsLCwsLCwsLCwsLCwsLCwsLCwsLCwsLP/AABEIANIA8AMBIgACEQEDEQH/xAAbAAABBQEBAAAAAAAAAAAAAAAEAAIDBQYBB//EAEQQAAIBAgMEBwQHBQgBBQAAAAECAAMRBBIhBQYxQRMiUWFxgZEyUpKhFCNCcrHB0Qdic4LwFRYkMzRDU+HxF4OTssL/xAAaAQADAQEBAQAAAAAAAAAAAAAAAQIDBAUG/8QAJhEAAgICAgEEAwEBAQAAAAAAAAECEQMxEiEEEzJBUSJhgRTRBf/aAAwDAQACEQMRAD8Ard23tVP3D+U11GvMTsd7VP5T+U0VOvPUyrs5cXtNDSrQunWmfpYiG0a853E1RdLVjxUlalaTLVkUAb0kcKkC6SOFSFDDM84XgoeIvCgJ2qSMvImeRl4UIkZpA7TjPIWeWAyqYHVMnqNBKplIkgqnWCVWk9UwSoZSBkNRpA8lcyJjNEIhaRyRpHGKhThE7FAKOWjSsfOWgmFEeWMKye0aVjsmiDLGFYQVjGGkBNDsCev5N+UuKdSUmFPWHgfylijQmuwx6LSnVhlKvKanUhVOpMmjVF1SrwpK0paVWFU60hxHZaCrO9LAlqR3SRcR2GCrO9LAeli6SFBYerX4RCk3d6yPZ7XLeUi2zjnpCl0eUmozrZr26qg6W56zmy5eDKjFydIJ+isez1jRgG7R85mNo714mlpkpNwNutwMlw28mKeq1ILSBVc3sngVvfjCOSco8loUqUuL2aI7LY/aX0MYdhsftr6GZervbirMR0fUKhgUOYFmy6a/OHU9vYlsy9LSRqeYuCqmyLzGvaIepMOKLVt3GP8AuD4T+sjO6bH/AHV+A/rK3Ze8lavdVq3YLm0pixA0Pzjqe367O1MVVzLqRkHyPOJ5ppXY1C3VBx3Ob/mX4G/WMbct+VZPhaV+A3jxbqSaiCxI9hbaEj8pb7u7Zq1axR6iuoUHqgcb21kLzG3SZo8DStootubvvhlVmdWDNl6t7g2vz8JS2m63/wD8in/F/wDyZhZ34ZOULZzySTGxR1orTYQ2dtO2igBzLO2jooARkRlRdDJ8sjqjqnwgJ6YJR9oeBhqtA6HtDzhMqeyMeghGk6PAwZOhkM0DqdSE06krlMnRpLQFmlSSZoBTeTo8kdk5M5nkReMzRAXGyGvm8FlVv9jUo0sO7LmtVqhdSDmKpqLcf+5YbDOr/wAv5yj/AGp4momHw/RJ0hatUuMrG2VabAi3DUTkzL83ZpDrsE2nTpLlz2GZSdRc3BHPh8oJQxypVphKi5qjAE5TboxowvftKys2finxa1K2K+qaloFChQQwLXIY6nSKnsuliArg1COlyDKVUglQ3LnJeRQhVLr9AsUpTuzU7x4ZaGR8OQtSqbVcxDXCrdbB9FNzymG2y7uxpOV0+sKoLMztYZnYe2bXtL7erZNN6VMO1S6myguW1Ve+97jsldhdghC1Ry/VRHuHA+2FsTbgAYRzRyRpIHjcJ9sHwlY4Jmem+tghvqOtrbx0mkp4zE2WozKyMp9kC/skjl3SkrVKNFxTpmo6kqb5wUzHy5X4y5TGMqMaTZsvRgXOcHPnuDYDhkHrGscpPiiuXFOTKfFbYrstRqfR2RhdDTBLBjZWU+N5of2Z4is2KcVlRT0SkZVVdcxve3iJU7PxFmIZVym7cSLE20HYJpNysWjYsqoF1VlbW+t1NosvjvG9ER8j1F02X+/v+nT+KPwMwV56Dv4v+F8KifnPPZ1eN7CcnuHCOjVjp0kiinROiADbRwnYrQA5aMrjqnwkgnK/snwgJ6ZX4f2h4GFkQTDe2PAw20qWyMehqyRTGERyyTQmVpMjQdTJVMVAEo8IV4Epk6NJoAkNOMZxTEReSFlpu9xqfy/nKv8AaTswYijh0LOLVax6v3aY17pb7uob1P5fznd48VSTokqVEVr1RlJ6/WVbdUa65Zx5n+bNYqzy7+7RNJ6C9K/WFVrAM91BUKBbXS5t3Sz3VwbYYVERekUlKgzE3VgLagAZTYw59p1E6tFXzZw2ZqiUzwIsEFyR4mH4Wgygs9aihIubqXzHua4B9JnJr5VlwUvh1+yPGMah66Zwvs2D2vzIK2BOnbzgYxLUG6RKdgVy5S7lQqm4C5rka+Mjx28fRnKaudBwVFCAm/DrX08ItjONqO9KkegNJAxJGcEMbWAFvWTHpdKimlytuyk2tvLUeopeijOg6hLMDTPG6aaE6a90Pp75VqulZaZ1ACs7gluRFhCtoblulPpWxCEXtrTPIkcc3DSR7s7PpU6rMayVEVCrZUF1zWI4nU2v3zSPPpik4cWmD7U2xamHpUqbNcdW7toeREL/AGZY2q+O69LogUc6Ai5usbtqhh6mG6HClrv0ZLBG0yAWBA52TWTfs72EMPiqFZcQtXpqTnKNGTVbEgkkg9vdKlzatmMVBe09B34/0p++n4meeET0TfPXCt95Pxnn5E6PF9n9DJ7hgnRFaICdJA4RwjRHLAB0UUcIANtGYj2W8JNaRYgdVvCAnplfhx1h4H8oesBwg63k35Q4CVPZGPQiJy0lAiyyTQYBJVjAJNTpk8IvgDqyZFJh+A2SzcifKWNXYVQrZG6M9ppF28usB8plLIkK0V2GwjNDThcgHVZieSi/qeAlPjdz1B6WvjKmpsCUKkkcQoD8Bfsky7rMPZq2HI/WEnvIJ8JyZJzl1Ho1hkxR93ZarcA5lcA26ik2Nr8SlifC8q6+yAXNVa1elcjRClNFsOCjJeMwO6bFuviXygkkJcGxPBSSbTQYjZFI01pJmphWzXWxZtLdYte/jOZ4p3cpHT68GuoGaxWGKhiMQ9RrAt0pVzrwsVQG/nMjiy+daXTrTLk2AVrD7xm7/uSmZm+kYi7Bb/5XI6fZ8pz+4lPP0gxFYG1uFIix8Vm8eEUc8pTkzz/Fbv4gGmPpaHpH6NdDYta51PID8ZpdzMI2CxGINbEI7mjTu1rKozG1zwvxtNLitzqThFao5Wm4qAEUyMwte+nO0Gx+4FCs7Oa1Zc6oGCimAcl8p1XjqY5ON9BG6/IrtrbeVsKKZpkN0vRModM65l1qWv7JJMr9m7MVBUVVJZ1CjNbqsqgBwB2a+svqH7OaCu9Rq9d3e12bor3BvpZZftsFCLdJU8epf/6yVMJRvR5jXx39m1aTZM5VCSqkcha5B1sSDeW25eyMmOTEA2FVGPRkWNPMVOUdijsmo2luPhq5DVGqEgEaFBcEEEHq8NbywwG79Kk6ur1GKiwzMCOXYO6OWSwUaXRLvb/pm+8n4zBZZvd6D/h38V/ETDCdXjez+k5NkJWMywgiMKzpIIwI4CdyxQA6I4TgnRABRmI9lvAyWR4n2G8IfInpgOzx1/Jvyh7LAtmj6zyb8pZlY5e4jHohAkq0ieEkp0OJNgBqSTYAdpMI2btXB6npb5SATkbLrw6xFuUynNIt9DsHs0MwDMiE++yr+Jmjp4KjRKIHptVZSwzMMioLAvx11OglJUGCqaqq1D2lahB8CBrLDBbCB9gUVHfSIPgM7TkllcuhXL5RokxeHpAqK9It31FOvfl5RNvFhxp0iWtwXMxJ58BpK2luxUB9oge6OhUH0W8lxGy2UEngOPXHLwmSi2LlJaRnt4AMTXz0w+QAC4DKCTqxhVfGqi5KegGg1uT3knjIMdi/srw9byuJnRjxKPYRj8sudlYkXcswF7cdO2WIxC+8vqJmAI/LHLDbs05GoSuvvL6iO6Qdo9RMm1ODVCBzkPCltlczcBh2/OdBHbPOOgTiWbX96PTDp7zepmKgPkeihgOY8yPnEcQo4svxCefDC0+1vUzlXCMPZFxy7ZUYJumxcze1cZTt/mU/Esv6xn9rUFHWrU/iH5Tzd3I0Isey0bnmvoL7D1Dc7c2vQei6LUVmNrAc9QZlFMEV48PNscVBUS3YXOFZGryZXl2hDMsaRJyOzXwBJ9BIHrAcQyjtdGUepFpXYnJLYhOxxX+u2K0LGcjMSOo3gZLaR4r2G8DAT0wHZf8AmeTflNHgsIX5E+AvKDYtLNVt+6YDtjePGiqRhqFUIlgjdDVLkji4NrWPCT5GRRYsMLj0bZ91q2JsrKVp39m2jd7HnItsbLweBXo62VnZw/RixYAKApYchx4zGUN8drAa0HYgWzPhq5J8cpA+Uqaz4upnapQru1RgzO1CsX05A20E4ZZFL5N4wp9m3pbbpfYHhqDaaHY29YGhpNUtbVWtbyItPJ6NTFU1KDDVMpIY3wtQnq3sL20UXOk5h95MQiFURgxYm4ptlF+wTNJfZrv4Pdqu9mCp61WdCe1gT6KbwLbW3MPWphsM2ZSTmbrcR9nrec8GqVcQesadYnmTTe587T0fYVJlwlAMCGK5iCCCCxvqDwmuJJy6Ikml2WeAwxrVQgNr3ubXsALkzSJutQP+5UPwc/KBbs0hTDVDxawHC4UcT5/lLl8WxvY2uO7lHlzflSYoY7Wgb+7+FXU1HIvb214/DGNg8EunWNuPXMb0dQ6kjjbW3rCMPs1tb8RY8Bre+nymXqS+ynjoGqYDD8kPxtz85FT2DQNzkCheN2bQWv2zQUqNrD3hpcDQ5dPHifSS30JsLAkMMq9bhqe62vnJbbDorKO7WEuAyKW42ueGmvHhrJxsTB8RSpWAuT1joRe/Huh2U3tcX4g5Rci9yvpacU6X0AbqnQWSwI18yBAKBU2NhLgdFTzEX+15njHps3CEA9GljcDjyuTz7jClvfvQaAgXYG2vhcR+QqB9rrDkBYM1j+MAKqvsDA1MpaipJBK2Li4sDyPDWQU90sA3Ckfay6VKnEcvalkitlp6XIazaW0zEHwHCTDMGfyZdNL21Hyj5MOiu/uPgv8Ajf8A+V/1jDuNg/dqD/3W/MQ/MxNVLm4IZTpcqQCOXDQiS9McyPc2dbed7/r6Q5y+xUvoxW9u6iYemKtAuVDAOrENYHgwIHC8yymevJSWpSejU4WNNgey2jD1E8lxmFajUek/FGKnv7D5ixnThnapkSVaPStzcBToYdaxF6lRQxPGw1so7BaY7fvfNsyrhql11D3RSj8+qSLm3dpKp968RQQ0s4CFctNyP8ps17k+BmHx5YXazAFjYm+t+JF+N+M6MeJRbnN39GE5ykuMUaLYO0DVLowF161xoLMeAHK0tiszW6zCnnd9C9gB2KNfxPymlWoDzjc030UkcEjxY6jeBhFhIsYvUb7pjT7B6Y7dGlZnqkXCgKO9jr+AmrTFm+n5ym2BQth0/ezNztcm35SxQePpznz3n5Xkzy/XR7nhYVDDH99hb7ZIOULmbs108YSMVWIuTTQfugtbzvYSg3dx1NcR0dZgpqg9GxsAXU9ZbnnYjSaWvsoH7OW5ItfKTx1UjjORxkazlCLojFaqPtA/eSw+Rla+yKD2U0ujLk/W0ybK/YwPAGH7IwjhXVyxyORdzdgONtOK9h5yXH4UhW6yi+UKb3uWPC0mSkJTV0mYuvhXpOaZIqC9rqbgiWlXA58mtibDwtLOhRL2tlF72PI8ZLg8OcxRrX9oHTW3EC06PDyuM7fyiPNueKltDaOBa2l7AWGl9BCKWzn0uW9O6WdK66QlKhnpOVnlJP5BqC2NrG2nFeevrJKR9k9YGwv1fHQ+sIzmSKZNlAgUW0uOzq8NLRxQHtsbgjLxuANfSFZjHXPbDkACSTm4i2obLwzC5A9LToY5Q2U6gErl4ksDc+sODGIue2HIAOncNaxNwxzZeGo6vzjixZWsCD1racxwP4QnpGjlqGLkBDi6zkVAqsDY5SOZIvp8hGUa9SydU6gBgeWmhhlzECe2HIdANWm3SLUCnmrAdntK3lqPONfDHKQA3G48eNhLLWKxj5CK4I91bKdRZxy1Fx6TL7/bJLBcUqm46lUc7fZf8QfKbm0bUp3FjqO/h5yoT4uwas8Pq0Q4sbH5wN9mE9rDsJJt36zVb1bJ+j4kqotTqLnQdmtmTyNvWBUqdp3JqSswfRQpgbQynTtLfogYhQEajQWAU7iSYn/Lf7phnQiRY9Pq3+6Za6aJlohwm06lOgoDIQFNlNJywGtjm4ecjwW2C6swNRmCEjVejdlFygGWwPMWMqV29hE+rdq6uAA3R5rc+zQ6GNffPC01NNC7Iw1uhV7jQHNzPfPDzYnzl18s9nDkioR7+EWW2sVTyCrdKtMtbK1rhiLlreZGkn2JtyooBo16hXS1Oplrqp55SeuPO8yv9u4OyHpHU02LKnRFswJuQ58tJY7S3g2ViLFjVpPbV6SFT520MlwekmN5It22jWNvHiyWZalNWPErhmzHsJubX8osK9RqgZzUq1DzqW0vxyouiiYujtHZo0bG4xh3U2B8LzRbM3v2VRHUev4mk5J8SdZnPFka+WVDNhXeja4ZdFXS687j56Q2pWyt3jXQk/gJjh+0jZim4evqNfqmA9IzEftO2exBHTd9kYTJYMi+CZZ8bezS43edKTEVKbr3gXEdh98cI3Grl+9cTH1t8sBXZUDMuYgBnRhYnTrE8BJMXsQA8PlPXxR9SKvpnm5Pxk0jf0dvYZuFan8UMXaFI8KifEJ5S2xV7Il2N4jzM0/zkc2etDF0/fX1E79PojjUQfzCeTjYx7W+Ix42Ap43PmYv84cz0+ptvDDjWp/EIC+92CF/r0PhrMImwU7BDKex0HKP/Og5s0z784McGdvCk/5iRVP2g4f7KVG/ltKQbNQDh+EcNnqOUawRDmyz/wDUFPs0H8//ADGNv+32cOfM/wDcAGDXsjhhB2SvRiLkwo7+1zwoL5kxv998V/xJ8/0g/wBHEcKcr0o/QuTHNvri/wDjT0/6kT7543ktMeRjmSRFI/Sj9BbKzae0sRinptWCDowwGUEe1lve/wB0SUCFNSnMk0ilFUhMhCxwj8s6BGI4Fg+0V+qqfdMLg+0R9VU+4Y1tClozFXdA16AxNIFmLMrADVStrEjncTIY3ZVjldSCP617Ju9h7wVcK3VN0JuyHge23MeM0dWpgdoqQ4FGrpZiQCSe/g3CeH5ebL42eSnG43aa+E/tG+JRnBcXTPDK+zmXvEg+jNPTNv7m18PchTUp8c6a2HeOUydfB9nzm+LNDKrg7QO4umU9LCiEjD/1aELStCaYl2IBbC6SLoO6XGSQvRgKwFaPK09K3P2/0ijD1264FqdQ/bHuMfe7O2YOnS4S0wlHs4w5cexM9KemROKIRgMM7Ukz3LZbk5SNO83sTzvzkbIROrB5EM0bixSi47OLHqs4oklpsIQEek4BO2iDQpw/12+Q5xNpx/rtlds7a1apVthyKYHGpYM1r8BfgJlkyKC7JlNLZdUdmV3FxSIHIvpfwXj8pBjMLWogtVFJEFrOaoFyeQB59029LE5qKO1szDl29sq9oIlRSlRVdTxDAETPnI0STVoyWHxqOAQRqSAeRI4i8JtB9p7Lw1LDvTt9XnLrd8pplrew57xoD8pVbtba6UtSdgzLqrD7adp/eHdLjk+GS0XhWMKSWIiagDNTjTThWWcKx2AGUiywnJFkjsAXLINpr9TU+4ZY9HA9qL9TU+40a2hPRkcDhelzoNWNMlfvDUSpp1TLvY1YpVuOw+XCFYrAqGLKg612JPsqOdv65zl87qdk42lBMWxt7K1KwJzpwyvci3cb6SzxGCwGP1Q/R6x5cFY8tOHprM2cACdLjvHWX15ecYcI6Xa4IFrHnrfl5Tx5+NBvlB8X+v8AhvHP8PtfQLvBuxXwx+sTq8BUXVD+h8ZSWIm82VvRVpjI9qqc1fXTsBOvrJcTsTBYy7Yd/o9U/wC218jHu7PKVHyZ4+sy/q1/S+MZ+1/xmDpmPYQ/aew6+HNqqFew8VPgw0ggpEzsjOMlaZDVOmRJxmz3S2dmYORotiO8j/zM1svZzVagQaX1J7AOJnqezgmHptVbRFUBVI1NuA8zOH/0M/CHGO2a4Ycnb0Lbm0hhaeRT9bU4n3V7e7naUuyNshrU6p63BXOl+5jyPfKbaWNas7O3tE/LkPCAFSY/Cxvxl+3szzZecutfB6C1O0VpTbC21oKVc6cEc8u5/wBZfvSt/Xz8J7WPKp6MxgEVo4CdtNAKneCtkotY8SB6zL4LarUQQvE85o96kJoEj7LKfLW8wlSpOHyFc0ZTjbNpu1vt0amniWul7oxHsA3zDTvKnyMvd5t4hhxTIQ1OkJAykDkCPW+k8mdpY4LeDEUlyByykaBtcvYVbisUZVsuLoL3k2lUxS0mKMFUMGAB6r31uewi3HsMqtkYk069Jx76jyY2M0ewdl/SalSslR6VPgyqzGoahFyCx0YXubntlXtXYdWjiaanrq9RSrgWv1rkMBoplJO7HXyeiXijgRHZZ2jI7xWkgWOCQsCPLOinJQskyxWFEHRwDbCfUVfuNLYLANtr9RW/htKjLsUl0zF7AcCpqLgqfymixeFFWky0z1rXA7ba5Zndg0s1QjsQn8Jf0QVOky8uF5GzPE6gkZqnTI9kkf12Q2kzNcNax04cL9kI2thwj5uCvcjsvzEFp4gDgZ5Uk06KpNhNDYoZSxuLcuYHfYSNtkj7Nzfh5dk0Ox8Zpa62/Hxlv0aMOAPhpaebPy5wk00dsfHU10zK4HF1lGQkVk06ji+h468RaC19iUna9O9LUAq2qr3gjlL3G4LIwenofUeBiqYm+uWx+Rlxyd84LZDi1+MmBLuxWwpzlc6G31i2K2PzAke3sWapFNfYp8P3n5t+UucPt6pTRqQAKNya5t4SqFNTw0vNJtOSm0VBJxcboqWwl/GIYfu8ZbNheyQGkRxE0WRvRzuBXNSynhpLjZO2MhFOoRk+ySdV7h2iB1E5Qd8GG0IvbUG3Ca45uL5JiNtlBF1NwdQRwI7o0rKjZNRqY0HUvqp4A9o7JdqQdf8Auejg8mGXpbLlFraBMTQDqVbgwsZ5htbBPQqGm/ip95eRE9ZywLaeyqeITJVW/YeDL3gzTJBSRm1Z5LOGXO1t2qtJuqQw5E6HzlY2Cq9nzEw9Nk8TVbnbaVaRoZSGUs9+TBjz7DpObQ2x0lQAeyhvfkWtpbttKXB0GRCOBY3YjiRyW/ZCsPhjfhN4Y6LWi+obTaWWG2kDxlDTpWkyi3CbAa6jUB4SfLM/s7FEHWaGk1xIkAgsdliE7AZzLAduL/h638Nvwh8B27/p638No47QpaZjt0Bes33D+Il9iaFjKPcsfXt/DP4ibHE0MwmnkK2zLEvxKPHYUVaRTmNVPY0oMPs7tmmFEgyDEULG44H8Z5mZdWjVICoYXLwk4Djg0dYzonHx+yl0MIqe9HC44m8eBGamHEdibhGo0cVjMspRQWEK/br+MlzeYgqzq3HCRLH9D5E5CniJwULcJy4PcZ0XHGCiFjke3LxHbCKQYG6Np2EwUidoVCDpGsbTuOzRZWumXdN7jsPZHXgdPE9ohKVQey89TFkclUtmUktobXwyuLESlxWxOwTQiOAm9kmObZxXlOdDblNc+HBg74AR2gozWQ9kctMzQf2eI5cABC0FFThMOby/w4sIxKAEmvE2FD50RgjogFeBbd/09b+G34Q2A7c/09b+G34Rx9yFLRhdg1CtU5SR1TwJHOaL6VU99/iMUU6cuznx+0Eq4h7+03xGRvXa3tN6mcinNWzRDemb3j6mI1m94+piimdIuJxqze8fUxCs3vH1M7FFSKEaze8fUxdM3vH1MUUaSExdM3vH1MXTN7x9TFFCkCEtZvePqZ167W9pvUxRR0hMaKze83qZ01m95vUxRQkhMmFdveb1MacQ9/ab4jORS4bFIL+l1NOu/wAR/WPGLqe+/wAR/WcimgI4cZU/5H+Jv1j/AKXU99/iP6zkUYCGLqe+/wAR/WcfF1Pff4m/WKKADPpdT33+I/rHjFVPff4jFFBgI4up77/Ef1nfpdT33+I/rFFJAX0up77/ABN+sH2jinNJwXYjKftGcilwE9H/2Q=="/>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92196" name="AutoShape 4" descr="data:image/jpeg;base64,/9j/4AAQSkZJRgABAQAAAQABAAD/2wCEAAkGBxQTEhQUExQUFRUXFxQYGBgXGB0XFxkYFRYWFxgYGBcYHCggGxolHBUXITEhJSkrLi4uFx8zODMsNygtLisBCgoKDg0OGhAQGywkHyQsLCwsLCw0LSwsLCwvLCwsLCwsLCw0LCwsLCwsLCwsLCwsLCwsLCwsLCwsLCwsLCwsLP/AABEIAG8BxAMBIgACEQEDEQH/xAAcAAACAgMBAQAAAAAAAAAAAAAEBgMFAQIHAAj/xABHEAACAAMEBQgGBgkEAgMAAAABAgADEQQSITEFBhNBUSIyU2FxgZHRFBZCkqGxM0NScsHSByNiY4KTorLwFXPC4STxJaPi/8QAGQEAAwEBAQAAAAAAAAAAAAAAAAECAwQF/8QALxEAAgEBBQcDBAMBAQAAAAAAAAECEQMSE1GxITFBYZHh8BSBoSIyUtEEM3FC8f/aAAwDAQACEQMRAD8A7gTFFpDWeTLYqLzkYG7kP4jn3Vj2t9taXIohozm7UZgZmnbSnfCCI6rGxUlekYzm60Q4+uidE/iI3TXFTlKb3hCgicYy8ymUdHp7PLUi9LPQbzreo+qb3h5Rr65p0Te8ISmJOcSIpicGz4LUKyz0HJdcVP1Te8I3ma2KM5Te8PKFATAI1tTVh4FnlqF6Weg3euC9E3vCPDXBeib3hCUrkRPtuTArGzy1Cs89Br9dE6J/ERKdbl6JveHlCOjVMGPJNanCBWFm+GoXpZ6DX63r0T+8IyNb16JveHlCiZxyUd8RlCpqTWDAs8tR1lnoOI1uU/VN7wjRtdEH1T+8IT7RbqjAUOMQSZTnIViXZWfBD+rPQczrwnRP4iPevMvon8RC7LsgpysDFfaSL2ApCdjBcNQTlnoOi67Ifqn94RtM10QfVN3MIRZaEnCLCTYyRjArKD4ag3LPQahrolK7J6feEEytZgwqJZyrzh5Ql2pkulcqfGAza29k03QnZWa4B9T46D1adb0Q0Ms16mB/CIvXZOif3hCVtg3OwPGMFOELDhlqFZZ6DodeUH1L+Ijw15l9E/iISr3GMbOuULDhlqPbnp+h5XXVDlKb3hGvrunROO8Qo2WwOxAoQKE3jlQb4KtVgK0oQ4IB4NQ9UPDhlqKss9Btma1qKHZnEVFGGXhED66IPqX8RCrpdCDLoaES1w8YES07nHfAoWfFah9Weg6rrqhRn2T0UgHEVxjCa7SzlKb3hCyJYNnem9l/GKlpRWFhxy1Htz0/Q8tr0gzkzPERNJ1xVlLCU1AaYsK80t8hCElo3MItbDKBktQgVY5mg+jYD5wrkOC1D6s9C/8AX6X0UzxESytd0YEiS9FFSain/uFKVowKLzkU4tgvcOc/wEYnaTVcJa3iMmYYD7qZDtMTdjxWo6PN/H6HSXrcCt4ymReLsAD2DM+EC+v0ron8R+MIk+0M5q5LHriMiE4x4LUdHm/j9D/6/S+imeIjPr7L6J/ERz6sbAwko5ahR5v4/Q/jXuX0T+IjPr3L6J/EQgq3fEgHDHqOfdFqMctRUlnoPXr3L6J/ERg6+y+imeIhE/ykeEO5B8NQ+rPT9D36+y+ifxEe9fZfRTPEQmyNGuwvYKv2mwH/AHEu0ky+aNq3FsEHYMzCuxyDbm/j9DtZtbhMxWS9OJYADtJiKfrxLU0uFvusCPEgQjWi3O/OOG5Rgo7ogrBcjlqFJZ6D6Ne5ZylP2VFY3XXZCjPsnopAOIrjHOqksFQEscgM69UOGhNUJsyWwtBuBrpoKFsOJyHxhNQW9ajpLN/Aaf0hSh9U/iIKs2uG0BKWaaafHswxiy0dq1ZpNLstSR7Tco+JiyeYi5lV7SBGblHhHUd156C9N1qZFvPZZyjrpAw19l9E/iIZtpLmhlFGwxwwx66Uji/oXotqtFkOSsZso8Zc0k07mvDwhwcW6Nag4vN/H6OmWPXCW9f1bgAVOIOHUIv7Ja0mKGRrwP8AmIORjl2hk5TjijRbavaSaVapcsYI4AI6ypIbtqAO8xcrJU2EXmuNToUej0ejnNhZ11WqyvvN8oU3UCG/XHmyu1vkIU3lR6f8f+tecTll9z84IDmVjRVMHCRxip1h0jsUF0C8xoK7uJp4RpdqJySQeABnEUybXKKPQ2lWmkq/OArUb+NeEW8JtrYOLTVUZESTWjSXnHpxxiSjwMSMOTEFYMSVVYa2iBJSmopB20rnHpTKpwxgeZUkgRSV0N4SttVcKRVaTtyjlMwXh19wziDSc4yyFClpjc1R4VibRuhUBvzztJmdDzF6gN8TRveJvgitOma/RyZjjjiB8AYJs2s+zP6yS6/5wIEFaV0jRGoAQoyFBEWiJwnS7z0zKkbuPyMCa4IVHWlQkaVE3lK1Rw4dojF6sUmlLJ6O+0lYLWjLu/8AUWMiZeUOTQEAjdTviJLiiovg94bJNGBgu0W8kkKKVitsoJIo15Tvz768IsrJZ61b7JhKowDYsT1xK9jIW8e6nGLCfaFRTiCSTlFfMtPIC5ite8xLSRSqDERlWIyMGWOzh8SaCtIN/wBORKtW/dpUDfWFQGwKzJepVTTjFhZ7CFIbNKCp3HHEQPbLUgKtLwFKXeHGAntrEAZAbhlFNqgqMuZ+lhLvIKNeLb8ADgAIrJk4uQa0IAA7uBiETQcx5x4yT7JrE/4FCx0vN5ShhXkJ8uMBGWDka9Rz8Ym00SJg+4n9ogEN3Qk1QdA4Jdsz0qKzF+AgJJ534xZCcfRjUXv1gGP3Yr7itzTQ8D5wf4B4y1bIxNZrY0pCoVTU1BIrTCmAgNkKngYkS0faxg2PeBDaJrOasxJ6zWICIPaUDkYHeUREys+KKUgeMgxsUjWMtqKM1jBEejKg7oe8DFY2B/zfB6aMoKzmEocDi57F84ybckv6GXQ/bfFu4ZCDcI3k2BmF6ZRF+02B7hmY2afLl/RrfP23xHcvnFbNms5JYsxzO/8AwRmRLduYKncoxJ3YLFp1FQntE6ZMF57xHH2R+AiOXZmYrgaNkSMPGG6yarzplS7bNWVRdzIAAqAMgaxeWLVaSgxvOag8pjmOrKJc4oaTOe2eWgDMWUhSALwIFTnycz2RC8sT5t2UpX5U403R1tNGyhgJaeAgDTlgXZ30UAqa4D2Tn590Ti8KDulVq5oiXIGAvOc2OfYOAi/W2ZqgvsM6YKO1t3YKnqiglzMBeaibwMydwqMadQxMWcp+SLx2UvIKMHPVhza8Fx+URIoKnPjSZMJJylywQf6at31AjMmWR9HJRBvZiK9tFBJ7zGJIIWiKspd7MOUeu7+LHuiOiNjSZP6/Y7q0TvFYkCdrRdYX58sD7IAFfFiYQ/0uaOubC2qPomuTab5UzMn7rBT4w+hXAwWVLHe3yuj4xBpCyJabPNkuyTAysrXf2gRkCaQAc60Cf1lK1BRvlBNhb/zLN2y/nFJqSzpN2E01myWeU/Xd5rU61oYZtFylM6Q9DVZirU4Dn7hvzjrj9SqYWmxP/Do0ej0ejjNxb1y5sr7zfIQvoYYtbspX3m+UK82cBlnHo2H9a84nLL7n5wRFpe3LJlM5zyAyqxy7o5raJzOxdjVjiTDNrZMJRK/b/wCJ84WaR0wWw5rV7aDdojRmxQlqFmzIypuA+cGRTtptpirLlJy7oBJpTAYkDziwkBrovEV6q/M59sZyqmdEKU2BMtcYxOzjMlsYEtulZaOVYmozwJz7IS2lN03k0SpOIFIjUggEGoMZIgVUMIkEExlzTlAxFI3xUyNJbRzKoQTeArjUgE7uofCKbbRNUt5jRVoLzJk84sTdT9lR/wBU+MRWhnnztihIAxcj4ivfB+rFlBlVOFGYHxiomW1rPaZzKASSwFeshgYSjVmbklFfJYztW5QQ5huIPzGUAaJmbGY0phi2RxxwwwyGRx64I0dpOZNNHFae0MPEeUCafUh1IqCFrhuFf+4W2riN3aKcQjS0wUo2RVzTiwu0x3ZmNdDT1KUcg0wANMAKUoPxgSbaGtAVAuRqTurx6oktRMuWFZRXJWFD178axF1pXeI71Xe4FtYmJrS6q1w34A8OvGLC028sKDARUaIshCANgMzxxx7ovFsaihYkhsoW17EardtBLNJvsB8YsbNo6impBBOBEatNSXWmNeHCK+daicBgOELZEe1hs62C6UAC440gYuzHknE0FIilyGahAwJzizsdhuMpYBqnChwGGZhbWG4q2qMCI1pWN3m4neKmCLJYWm8wHrJwA74kYERBdhs0xzyATTM7h2mC2lyZPPO1fgMEHad8B2zSTzBSoVNyrgB3b4moBelrSpmkVBACio6lAND2wGZIPNPdAkZDEQJhQs3qtm4frf8AjAFQYsWn/wDjLXpGH9IgDZg800PCHx2AbLNIGPKEZ2atzTQ8DEBqsbVB6oK5hQ8yFeqN1n/ajKziMDyhEkqzbTmVrwhrkIjaSDlEXo7E0AJPAQb6Mkr6V6n7CYnvbIRk6XJF1AJY6s+8wNpjo0Q/6aqYznu/sLynP4DvjDaSuYSUEv8AaPKc95y7o89mJYrSrb+OMRTrHdUM1cSQMOGBqd0ZyhTcNM0kSzMZizUopZiak0BAw4nERN6MhUMhYi8FIIFcRUEUNOMY0bLJMxRSplsBjTepz7ogtNp2QCrR6Es3AkrdoD1CuPXCWzeNllo+xFpl2WSt5DeODXeVTAjsyh50BoiVIWiLic2OLE9Z/CFTUzSCzbPLdBdqCCuZBBIIMMyTagGYSFrQIOc3bTE/dGHGIk6lJULn00VogLnI3eaO1su7E9URzXYfSTVl1yVMW7iwqe5YivG7ymElBgFWl6nCowHYuPXEkhTiZUsKDm8znHu5x/iIjMZoqKcpU1+tiaf/AGMPgIOlrVbrKFGVAa4UgF5ik8qc7n7MsYf0AnxMT2fAi7LmCuFWIwHYWr8IQC3szLdkwJUmlfgfCDbK/Kw/WTOJwVOr9nsGJ3xLrHIoyzB91vmp+cBSWwxNyWOGZJxI6h2YnqjTegLYXScaznyoOYvaDyV76tEs5jlMmBK5LL5xHUSLx7gIHlObuYkyx2Bj44LXvPZBFnB+qlhQc3mVqe7nHvIiGBrLlKebJJ/amnP3rzfCCJF9eds1HBa57sTT5QNeUnGZMmngmCj3MPeMZSzkGqSEB4uRXt5Ib5wgELWqwejaWs9oGEu0/qn4bVQShPCqgjuES2UUtVm/3iP6oZdfNCtarE6CgmrdmSyMaTJZvL8R8YUNW9IC0NY5wzaaCw4NheGPA1jexfAytftf+PQ6rHo9HowNSs0ogLy7wBFHwIr9njA/o0vo5fujyibTDUaX/H/xgTax1QTcV5xPNt7Slo15uEn9KaqFs4VVWpmE0AGQQDLtMc/pDr+kxqzZP3G/uhNpHfYqkEYt12nV9B6Ok2ewrNMmW7iVtGN0Fmqt6gJBOVIubGkibLSYkuWVdVYchcmFRuiv1btBaySK0xlqMcRgLuI7oqdRrawRpLi6AWeVwMsuQQuPssP6hHK4N1ZWINvokro5fuL5RzT9ImhDKm7dbuzmGlAKXWCjDhQ0MdH2sc3/AEiaQMy0CX7MtR3swqT4UHjFWKakLEvDfoCbZJdiksxlXQqqXcLz/aUkjOtYtLC1mnLflLKdakVCClRnSox7Y5RZHPoVoWpptbOQNwJEwE9poPCLzVzWZbLZpalb4Lzb11hfU1F3kHcccYcrHfTMq+x+ths8lDMmLKRBSpuDsGAFTjHNdBW6yytIu7UaUxe47LQIXNalTuxK9hjbWzWr0lFly1ZUrea9SpIyGG4ZwrUi7OxonXiJzZ0Cz6Ul2S1zpTyl9HmzS6TCKhaol+lcCtSuXHfURZa2asSbTL2sspLZVJvCglsoFeVQbqZxQaM0Ta5lkEoNJEmYARWpcVYNmB1ZRtatVnkymu20qKYoSZSGuBDHaUpTiIm6q1T2iv8AAWNAW1pU9GRVck3Lriqm+QBWoNMaGvVHTNAaBRGebPMubPfBsAUTfcVaf5QddeTrUGoNCDgQciN4Ihy1Hs0yak6s6YiF6m6ReZyvKqxBYGl3GsaW0KqoKVBu0vbbJZxQypbOebLSWpdj2AYZ5mKfROrjzp3pNrREApckKAFFKUvD8OPhF5o/R0mTjLQAnNjixpxY4nODdrHMlTcGKSCxyuil+4vlGTZpeWzT3R5RFtY9tYm4GKb+hSeil+4vlGsyyyFBJlygBiSUWgA3nCBP9TXb7GhvbPaV3UvBaduMBTtZrEQytaJBBqrAuKcCDjDw2PEYbo7SFmmtdkoGUAm+JVJe7AORQnsrFh6PLpzEp90Qj6J1kk2eZsBPWbZ6Ey5ga/sf3cxh7PAwdaNcLMZyy9tJMlpb33vYBqgBCa0xBOHVFysnXYh32Mwskk4iVKI+4vlEuxSl24lOF0U8ISG04Vs7Cz3JUhJ6SUmoLyrKpVpmNQaE0rlFvqtpUzZcy9ME3ZzWQTAAA6gKQ1BhXGmHCJdk0qixGi7ayyRnLld6L5QFb7TY5NL6yqmtFWWHc0wNFVSTjFIdY7NNE2XankqZc5wEZqVEtuQ2JxNRuipl6TsrSUmpOkWa1I0xwL10VZiSrqTUq4Aw68IpWOY77HOZMsySdtMlJLSgJvSheFTQVUKTXGJUWzGY0oS5V9ArMNmMA1aGt2m474TtLa0SrTYitbs57g2RreJvrzR7S7wYurJN/wDkLT/s2f5zITstm3zcGIy/9ElUps5dM6XFpXspGpsckfVSvcXygI6UXbbGhvbPaV3UvFaduEUermmGmuxmWjlkTP8AxzLuhQGIBViKtgBvPOicJixGMliFnnS1mS0lsjgFTswKg76MK/CJTY5AzlSh/AvlCRY9IvL0dYbr7JWuK826GuLdY1ocMSAKmJLPrLZ5kg+kTZEybKeZs6ml8rUI4UH2gd0W7Ed9jmtkkkYS5VOpF8okWRLAoEQDgFHlCNJ03JNnkCVahZ2CC9JkqJrX2CkpdILAhrw74iXWpxKEuZPSXOM+4WcATElVNXmS60U4UqcMQYWCwvsezY5R+ql+4vlGPQZPRSvcXyin1Z0i02UxZxMuzHRZgFBMVaUegw3kYfZiq0trLKlzBOk2lJhFEmWcPUuL1Kou6YCT25QsJt0DEdaDh6LK6OXu9ld2W6IRNkGY0m6l+6HZbmF0kipNKHEdsLuktdJCyS0qbKeZyaSyeViRUFBiCBXwgYaXD2m0TrMROuWQAFeUt8OzBa8d9IFYsL7G70OSMdlKH8C+UQz7DIYGkuUexV35boT9F6yy7zSrTapc2W8lWJYCXddiQ8o06qHjFtqvaJT7dpSIqCYJaOlaTJctFumpONCzCo4Q3YtA7RoXNHL6JpGdIylTxt5Q3BhhNUfOHWzMb1VFWI5zZAcP/wAjvhT/AEh2ciWlpT6SzOJgp7SnB07x8ovtHWpZstWBJRgGw3qRWmGJHZHNKNHQ9CytL8Ey/sjY1QbR8jMbIdQI/tXvpEzhTUOWnuM0XBB1EVugfeJMBSnqBfOzTIIuDHq5OP8ACveYPVzdHNkSxuwvflX4nsjNmpI7OFxaXJX3j3E0UeBiJWRgQGnTOsAge8oCxmSorVJRY9JMNCewtVqd1OEbNNINHnqD9lAAfjUn4RIE1ok7WUVIK1GANKgjI4EwryCR7ILKSBXChrQ9kM9lmi8QNqa73VgMOBIEUumZFydXc+PfkfwPfFRyAlsz8rpJg7lSvwX4seyC3oTSYTNfPZqOSOFRWlPvmK6xgnkjkIOHObsO4deZ6ou7KFUUACj/ADE+ZgYHhKmMBisscFF5vE4DwMbNYFPOLN95jTwBp8IAt+scqXgDfPVl4+VYpbRrNObmgIOvzPlBdYDdKkKouqoUcAKD4Ry2RJNi0x6LgJNpmLaZOH1l5RNRTWgyLUpvi2fSc5s5r/wk0+GELOuRmKsq1peabZZizVriSoIvrjxX5RUU4uopK8mjs8egXRtuSfKlzpZBSYiup6mAI+cejMYBrC1DL/j+Qiq2sHa2W9pKy2SlSWGIqMgfwihk6etDdH7gjusa3FReVPNt/wCPiWjdaf8AgFrogayscKqVIJzzGR7CY53SHrW3S0yZIaW1wgla0UA4MDmISKR2WVabTF2eHsrUb9Ha0rJs0pFRmdaAihApU4hgD1QPo7WnZywpkVZRMuNWtC7FqUoMKkAkHdlBOrenpsmQqJcoC+agnFic++DNIa3WhZbEFAaUBCCoJwqOsZxi39VKfJp6dXa1KEa3WoVxXEki8uQ4ClKgRU6Tt7z32ky7eoByRQUGXzjEx5k1qszOxqcTU8TnGk+zslLwpXGOhJIyUeKRGHYKVBN0kEiuBIrQkdVT4xZWS22dKE2YzGCipeZyS1MTcu5VrgSYraQRJYCXMwU3iigkVIpUm7w3QSHSptpK2rNu3ZMqVSv0YpWvGAqRYropzLEwUoammRAFceBy+MRaPloXBdgqihNca0OVKYw01wHdaohv9OMvRikGhKBQRgasxGBGWFYT7Po+bOYgAlwt6jGjFcKUvZ51i6tGnFdJElruyluzkKlK0ZiqYezQxLpnWjaPLmIFEyWaqwQLhvVhvU8KRinJcBqyST+oWnsrglSjXhWooa4dUdR0QCsmWGChri1oKZAcca0pnC5I1ntZmbQSkLGWFPJoCAxIoDhvPjBlm1xtDFlZURlFaFB86REpyfD5G7C9RXvgYtrHtrFANbJ/7v3BBNn09an5ol04lBSMsR5B6F/l8FttY9tYGOshlijlJj8FQADvivma1zicBLHVcB+MO+8heif5fBLpOxO0xZ0mYsuYqlDeW8rISDQgEEEEVrENh0U+22095TsEKKqS7qgMQSTUkk4fGNG1otP7v3BEll1gtcw0VZZ69mAB2mDFeRXo5U+74Lai0NAor1D48YBsdnmgrtHkst03gsq7Vr2DA1NBdwpGz6yNK57y5jfZRAFHa3lFdM1vnk4CUBwuAwsXkC/hS/L4LTSAmlQJDSkNcb6XlpTcARjWALPo6dJl3ZM6XfZ2eY7pUMzAc1VPJAoMOqIfW20fu/5YjHrbaP3f8sQYzyH6KS/6+C00ZYFlS7po7EszOQKszmrGm7E5QUVX7K+Aistus09VlEbOrJU8gfaI/CBPW20fu/5YhY3IXopfl8DBycDQVGWAwjN8Z4V4wvDW60fu/wCWIydbLRu2X8sQYvIPQy/L4DdJ2KY01Z0mYsuYqlDeW8rITWhAIIINTXrjSxWGbthOtE1HZVKoqLdVQ1LxNSSSaCNbRrPPWXKb9XVr9eQNxAEDet9o/d/yxBj8h+ilT7vgtNJLOKgSHlJnW+l4U3UAIjTQ+jUkS7uDteZmcqKszGpNNw6orvW20fu/5Yg6VrBaXloVVCxZhhLFKClOyHjPIXopUpe+CxW6DUBQeIAjzBTmqmudQMYFl6ZnrjMaWaeyiKT/ABMcFiCfrTMo10ygQCQAgbIgYtgN+4QnbU4B6GX5fBZowAoKADcMBGoC53Vr2CKmya2TWV6iXeCswN0UwIGXfG6ayz7l47PGWW5gzv3flBjcg9DL8vgktUiaWYy3kqDcugyrxBB5dTXGow6oMn3gjCVcRtxIqtesClYrJmtc0dHjLUjkDnkCv4xFM1xnGl1ZYO/kgwY3Ifopfl8E2jdFlZjzp7pMmMoUBUCoqgk0AJNSSczFurgYCgHVhC963Wj93/LEe9brR+79wQO2b4A/4Mnvl8F1bKMpBhY1NnbJ51kP1TXpeP1Uw1WnUDeHdFuunrURWsndUXBeAY0rlSFvTukWS2S7QaURtjMIFKy3POIGGDhT1RnaO8q0Oj+NYOybVa1Og2V6NyRec+03NUHd/wBDPfFhIYXuSNrMHtE0RDwByXsUE8YppUwXeUxCjOm/qqMc9wxMW1kVmAH0aDJVwYjrI5vYMeuMGdYTOIrSY7O3Ry6gd4U1p940iWWj+wkuUOJxPurQfGJ7PLVRRQFHV+MB2vTklMK3jwXH45RIBWweoJmN2AKAfEEwPpyzX5RIzXlDuzHhFPaNayMlVfvN5QBM1tc+0ncpMNRYEh0okpbznsG8/wDXXFNbNPTJ2+5L3Ab+we0eswqaTtDG0PeN7GqjIXc6ngoNRTqim0vreJdVkEM+RmmlB1IN/bl2xbogSbHa2aQlyFvTXWWN141mN2D8AIVtI/pARcJEot+3NNPBRU/EQqSdGWq1MZhDY5vNqK9mFfwhg0fqjKWhmkzG3g4J4b++Er0txX0x3lfM1vt880lEjqlIPixBp4wxaO1Ot8+ZLW02t0R7l4K5ZrrkDfRd/XB0mQqi6ihRwApDnZkrOszdUn+8RpCy27TO0tWougz6uaDl2OzpZ5RcolaX2vHE1zOQruGAj0WsejnKFvXOl2VX7TfKEufadyw369JVJQH2m/thU9HC4mPRsP615xOZ/c/OCKfSrHZmvV84oqQwaWaqNT/MYoaR02W5nNb70W+jBSWO0/OI9IC+yyx2nq/zH4RvZ51Ja3aFsqEgdsaWSysHvMRjWvflGXFs2/5UT2kpYltLdc6YjjSg8aYRtpO0DZ0B51KdlQTG+mkLMihWwBx3HLKAPRJh5JBoOvCLotjbM5NptJEky2qQnJN5ShJwxu541gNyCSeLE4ZUOYA4+UFf6e3V4xYSLOt0AqtaAHD8YL0Y7hKE5b9hsJ8xkwVES6QL1SaXaVoMIGWYxQLs5bJcBrQq3YWqSThF9Isu0YJ1fCDG0Dd3inhGcpqtDa7mLlisy0VlWleOJ8TFpK0UpNCooakk44nOJNIsiAKue+PJNdwAuAhFU2G6TklrRaYCgHDOBEs7MDdHOpeJwyyxia5LTE8pvhEFptztgcF4CJbKSyN7sqXny24bogn292w5o4DKBinCCrHo2Y+Qou9jgIzch0S3g4mcYMsejXm8wYcTgPGCVNnk/vn/AKB5wLbdLTJmBN1fsrgIVQ3hZEmTzjtX4DBB2nfA1p0k0wUrdX7K4D/uAb8euDdDqFDZpURFIkqRE8uQSKmijicIKJjqBUieTZmbECg4nAQSWReaL54nLuEC2iazc4924d0KlArUM00l3YgEGkoY9paK2Lu22JSsppkwIoloKZsc8gO2Bl0kkvCSmP23xbuGQiNgzFm0Q7ULUlqSACxpWvAZmArTLuOy1rdJFewxPJmtMmoWYsby59ojXSABmv8Aeb5mBpgS236GR2TP7hABEG6QwlyB+y390BygSQBmSB4wnvGYi4s82lnHDlmlaA8pQK03YxLM1fCgs00ADM0iCao2HJJpR6E4fWJFJMRXT57NQE4DIDADuEeswwmfcPzEaS5bE0AJ7ILWRdRycTSlBjSpGbDAZRNKjBLPOu3/ANpCviR5Rk2g0A3AXe6tce8x6RIvVqaAYk7gPPqjLSBmpJWoFSKGp6hEUaGRROLK1aEUwrjgKUrWsEmyACYqlS6lq1wN1d6jKucEWqbVmvtQPLl3WzAoFJFBiBUGLSFUgSxBQzNygFVlocGq13HfTygmZNAvqAAplK139o3TmcYAn2rAqvNuqornQNer4xA00nPHADuEVVCoH2+2BjVWOJBu0oBTid5im0um1WYDlMreG7GDZcgmtMKCprwj3oTMtaYcerjTOkDTYbi21E0oZtnUN9JLOyf7yAY94umGqfpdJQxxbco/HgI5WtomWG0uBS7OwruExRUMBxK/hFlJtWBZ2wzJJ+JJjKmZoNNr0vMnYE1H2Rgo7eMV1ttKSlvTpqovWbo8zCNpzXylUs1ABUGYw/sX8T4QsS7HabU1+jOT7cw0Hid3UIV7gilHMe7Zr1ZZZpKR5h40ujxbE+EVg/SFPmuJcizoWOAFWc9WApSBLDqcgxnOzHgvJXxzhs0LISU8tZaqq3lwA6xDUZPeJyityFnS0nSFqa5PWXJAwYrmR9nnGvwiw0foCRKoVQFh7Tco7sq5ZboYtND9fM7YBpFqKRDk2eBIjOB6j8IxWPUjQkywhvsJq1kP+38HEKANIbdFtUWQ/tqP6xFR3kWn2sfo9Ho9HCblZp+wGbKIWl9TeXgdxB7QT30jm9rv3ipBBBoQcCD1iOtmBLXo2VMxdFY8cm94YxvZW11XXuMpQdao5W9mFCGGcDTLBJpka9pjqTat2Y5yq/xN+aNfViy9EPeb80bL+RFbq+e5Ds5Pel57HKZdhUGoBPbBKLiI6cNWbL0Q95vzR71ZsvRD3m/NCx4vPz3GoSW5Lz2Oa2psREIMdQbVmynOUD/E35ox6r2ToR4t5wY8a8fPcLs8l17HMYyoxjpvqvZehHvN5x4asWXoh7zecGPDn57hdny69jn0u03GqMxSJmt8yYeAh8OrNl6Ie835oz6uWbo/6m/NDx4c/PcLk8l17CJtZXtcpoFtTMeaeTwEdD9V7J0I95vOMrq1ZRlKHvN+aF6iHMLk+XXscuJIzgyy2NnxyHE4COjerdm6P+pvzRs+r1nOcsntdz/yhY0OfnuF2eS69hApKl5frG+AgW02yZMwqafZGXhHRhqzZeiHvN+aMrq5ZhlLp/E35oWLDn57hdnkuvY5vK0YTi3J7YgtgAYhchhHUX1fs5zQntdz/wAojOq9l6Ee835oTtYU2VHSfLr2OVgQSllObG6Pj4R0xdWbKMpQHYzfmjzasWU5yge1m/NArWHPz3HSeS69jmnpKrzRXrPlEExy2JJMdQ9VrJ0I8W8496rWToR4t5wO1i8/PcKTyXXscsBIjYPHUvVeydCPebzjHqtZOhHi3nCxY8wpPJdexzrTC8pOqWnyiuKx1h9WrKc5QO7FmyG7nRj1WsnQjxbzhOcHmFJ5Lr2OX6OH62X99fnGlqf9Y/3m+Zjqa6sWUGokgEbwzfmjB1WshxMkeLecJzjwb89x/VkuvY58yymlyi8yhCkXVFWPKJzyEQ/6ncwlIEHHNz2sfwjo/qrZOhXxbzj3qrZOhXxbzgvx5ipPJdexzO3aRaaeUcNyjIf9wZJI2SVAu0mVqSAOWtMsc6R0D1VsnQr4t5xt6tWWlNlhwvNTOuV6KVpFZhSeS69jm72wAUUVHZdX3Rn3kxGk5mEypNLmAyA5S5DIR0r1WsnQjxbzjI1YsvRDH9pvzQO0g8wpPJdexzOyyi8p1XFrymlcStCKjsMbyiiqyPWoZWFKEVAIKk98dI9VrJ0I8W8496rWToR4t5wlOHPz3H9eS69jmc+1ElzQC+STTOhNaV4QNHVfVaydCPFvOPeq1k6EeLecPEhzFSeS69jlkuWSaDM7oJSw84vyQoBwoa1wFKR0sasWUfVD3m/NGx1bs1KbLCgFLzUoMvagxIcwpPJdewgWpFaWqqTtNnLYj7SgZA8RnEVsnClUKAFVXi5wFRTdjHQzqzZeiGGA5TZe9GvqrZOhXxbzgxI8wpPJdexyXWuSZklV9tFDg9amoB7hTvhZmaNtVqAv0ky/s1qT1kA0PfH0AdVrJ0I95vOPeq1k6Ee83nEylB5+e5Sc1wXXscU0dq1IlY3do3F8e8DIZRbqvDwjqnqtZOhHi3nHvVaydCPFvOGpwXncTvvLr2OWAxLZuev3l+cdO9VrJ0I8W84yNV7L0I95vOHiQ5ipPJdexznT2E+Z2j5CAVaOqzNWrMxq0qp4lmJ+LRr6rWToR4t5wYkeYUnkuvY5bGCI6n6rWToR4t5xn1XsnQj3m84MSHMKTyXXscsrD1qhYr6SXIN2WWK1yJIIFOIFSe2kXcrVuyqaiSleurfBiRFoqgYCFK1VNgXG95tHo9HowNT/2Q=="/>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92197" name="Picture 5"/>
          <p:cNvPicPr>
            <a:picLocks noChangeAspect="1" noChangeArrowheads="1"/>
          </p:cNvPicPr>
          <p:nvPr/>
        </p:nvPicPr>
        <p:blipFill>
          <a:blip r:embed="rId2" cstate="print"/>
          <a:srcRect/>
          <a:stretch>
            <a:fillRect/>
          </a:stretch>
        </p:blipFill>
        <p:spPr bwMode="auto">
          <a:xfrm>
            <a:off x="2590800" y="1657350"/>
            <a:ext cx="3505199" cy="274191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solidFill>
                  <a:schemeClr val="bg1"/>
                </a:solidFill>
                <a:latin typeface="Adobe Arabic" pitchFamily="18" charset="-78"/>
                <a:cs typeface="Adobe Arabic" pitchFamily="18" charset="-78"/>
              </a:rPr>
              <a:t>راه حل چیست و نقش روابط عمومی کدام است ؟</a:t>
            </a:r>
            <a:endParaRPr lang="en-US" b="1" dirty="0">
              <a:solidFill>
                <a:schemeClr val="bg1"/>
              </a:solidFill>
              <a:latin typeface="Adobe Arabic" pitchFamily="18" charset="-78"/>
              <a:cs typeface="Adobe Arabic" pitchFamily="18" charset="-78"/>
            </a:endParaRPr>
          </a:p>
        </p:txBody>
      </p:sp>
      <p:sp>
        <p:nvSpPr>
          <p:cNvPr id="4" name="Slide Number Placeholder 3"/>
          <p:cNvSpPr>
            <a:spLocks noGrp="1"/>
          </p:cNvSpPr>
          <p:nvPr>
            <p:ph type="sldNum" sz="quarter" idx="12"/>
          </p:nvPr>
        </p:nvSpPr>
        <p:spPr/>
        <p:txBody>
          <a:bodyPr/>
          <a:lstStyle/>
          <a:p>
            <a:fld id="{A0D135EB-47A7-464D-B7F5-CBBCB4486062}" type="slidenum">
              <a:rPr lang="en-US" smtClean="0"/>
              <a:pPr/>
              <a:t>73</a:t>
            </a:fld>
            <a:endParaRPr lang="en-US" dirty="0"/>
          </a:p>
        </p:txBody>
      </p:sp>
      <p:pic>
        <p:nvPicPr>
          <p:cNvPr id="230402" name="Picture 2" descr="http://partoschool.org/sites/default/files/dreamstime_xs_11960180makingdecision.jpg"/>
          <p:cNvPicPr>
            <a:picLocks noChangeAspect="1" noChangeArrowheads="1"/>
          </p:cNvPicPr>
          <p:nvPr/>
        </p:nvPicPr>
        <p:blipFill>
          <a:blip r:embed="rId2" cstate="print"/>
          <a:srcRect/>
          <a:stretch>
            <a:fillRect/>
          </a:stretch>
        </p:blipFill>
        <p:spPr bwMode="auto">
          <a:xfrm>
            <a:off x="1981200" y="1352550"/>
            <a:ext cx="4572000" cy="3048001"/>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FFFF00"/>
                </a:solidFill>
                <a:cs typeface="B Titr" pitchFamily="2" charset="-78"/>
              </a:rPr>
              <a:t>مدیریت جهادی </a:t>
            </a:r>
            <a:endParaRPr lang="en-US" dirty="0">
              <a:solidFill>
                <a:srgbClr val="FFFF00"/>
              </a:solidFill>
              <a:cs typeface="B Titr" pitchFamily="2" charset="-78"/>
            </a:endParaRPr>
          </a:p>
        </p:txBody>
      </p:sp>
      <p:sp>
        <p:nvSpPr>
          <p:cNvPr id="3" name="Content Placeholder 2"/>
          <p:cNvSpPr>
            <a:spLocks noGrp="1"/>
          </p:cNvSpPr>
          <p:nvPr>
            <p:ph idx="1"/>
          </p:nvPr>
        </p:nvSpPr>
        <p:spPr/>
        <p:style>
          <a:lnRef idx="0">
            <a:schemeClr val="accent2"/>
          </a:lnRef>
          <a:fillRef idx="3">
            <a:schemeClr val="accent2"/>
          </a:fillRef>
          <a:effectRef idx="3">
            <a:schemeClr val="accent2"/>
          </a:effectRef>
          <a:fontRef idx="minor">
            <a:schemeClr val="lt1"/>
          </a:fontRef>
        </p:style>
        <p:txBody>
          <a:bodyPr>
            <a:normAutofit/>
          </a:bodyPr>
          <a:lstStyle/>
          <a:p>
            <a:pPr algn="ctr" rtl="1">
              <a:lnSpc>
                <a:spcPct val="150000"/>
              </a:lnSpc>
            </a:pPr>
            <a:r>
              <a:rPr lang="fa-IR" sz="2800" dirty="0">
                <a:solidFill>
                  <a:schemeClr val="bg1"/>
                </a:solidFill>
                <a:cs typeface="B Titr" pitchFamily="2" charset="-78"/>
              </a:rPr>
              <a:t>نوعی امانت و ماموریت خدایی که هدف اصلی  آن کسب رضای خداوند سبحان از طریق خدمت صادقانه  به مردم ، دین ومیهن با توکل و توسل به خدا و بکارگیری تمام ظرفیت های مادی و معنوی و دستیابی به غیر ممکن ها در کوتاه ترین زمان ممکن وبا کمترین هزینه</a:t>
            </a:r>
            <a:endParaRPr lang="en-US" sz="2800" dirty="0">
              <a:solidFill>
                <a:schemeClr val="bg1"/>
              </a:solidFill>
              <a:cs typeface="B Titr" pitchFamily="2" charset="-78"/>
            </a:endParaRPr>
          </a:p>
        </p:txBody>
      </p:sp>
      <p:sp>
        <p:nvSpPr>
          <p:cNvPr id="4" name="Slide Number Placeholder 3"/>
          <p:cNvSpPr>
            <a:spLocks noGrp="1"/>
          </p:cNvSpPr>
          <p:nvPr>
            <p:ph type="sldNum" sz="quarter" idx="12"/>
          </p:nvPr>
        </p:nvSpPr>
        <p:spPr/>
        <p:txBody>
          <a:bodyPr/>
          <a:lstStyle/>
          <a:p>
            <a:fld id="{A0D135EB-47A7-464D-B7F5-CBBCB4486062}" type="slidenum">
              <a:rPr lang="en-US" smtClean="0"/>
              <a:pPr/>
              <a:t>74</a:t>
            </a:fld>
            <a:endParaRPr lang="en-US" dirty="0"/>
          </a:p>
        </p:txBody>
      </p:sp>
    </p:spTree>
    <p:extLst>
      <p:ext uri="{BB962C8B-B14F-4D97-AF65-F5344CB8AC3E}">
        <p14:creationId xmlns:p14="http://schemas.microsoft.com/office/powerpoint/2010/main" xmlns="" val="8660008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style>
          <a:lnRef idx="0">
            <a:schemeClr val="accent2"/>
          </a:lnRef>
          <a:fillRef idx="3">
            <a:schemeClr val="accent2"/>
          </a:fillRef>
          <a:effectRef idx="3">
            <a:schemeClr val="accent2"/>
          </a:effectRef>
          <a:fontRef idx="minor">
            <a:schemeClr val="lt1"/>
          </a:fontRef>
        </p:style>
        <p:txBody>
          <a:bodyPr/>
          <a:lstStyle/>
          <a:p>
            <a:pPr algn="ctr" rtl="1"/>
            <a:r>
              <a:rPr lang="fa-IR" dirty="0">
                <a:solidFill>
                  <a:schemeClr val="bg1"/>
                </a:solidFill>
                <a:cs typeface="B Titr" panose="00000700000000000000" pitchFamily="2" charset="-78"/>
              </a:rPr>
              <a:t>دولت در طول اين سال‌ها به حساب 500 هزار نفر از مردگان نيز يارانه ريخته است. مبلغي كه جمع آن نشان مي‌دهد در طول 40 ماه گذشته دولت 900 ميليارد تومان به حساب مردگان واريز كرده است. </a:t>
            </a:r>
            <a:endParaRPr lang="fa-IR" dirty="0" smtClean="0">
              <a:solidFill>
                <a:schemeClr val="bg1"/>
              </a:solidFill>
              <a:cs typeface="B Titr" panose="00000700000000000000" pitchFamily="2" charset="-78"/>
            </a:endParaRPr>
          </a:p>
          <a:p>
            <a:pPr algn="ctr" rtl="1"/>
            <a:r>
              <a:rPr lang="fa-IR" dirty="0">
                <a:cs typeface="B Titr" panose="00000700000000000000" pitchFamily="2" charset="-78"/>
              </a:rPr>
              <a:t>۷۸ ميليون نفر يارانه مي‌گيرند</a:t>
            </a:r>
            <a:endParaRPr lang="en-US" dirty="0">
              <a:solidFill>
                <a:schemeClr val="bg1"/>
              </a:solidFill>
              <a:cs typeface="B Titr" panose="00000700000000000000" pitchFamily="2" charset="-78"/>
            </a:endParaRPr>
          </a:p>
          <a:p>
            <a:pPr algn="ctr" rtl="1"/>
            <a:endParaRPr lang="en-US" dirty="0">
              <a:solidFill>
                <a:schemeClr val="bg1"/>
              </a:solidFill>
              <a:cs typeface="B Titr" panose="00000700000000000000" pitchFamily="2" charset="-78"/>
            </a:endParaRPr>
          </a:p>
        </p:txBody>
      </p:sp>
      <p:sp>
        <p:nvSpPr>
          <p:cNvPr id="4" name="Slide Number Placeholder 3"/>
          <p:cNvSpPr>
            <a:spLocks noGrp="1"/>
          </p:cNvSpPr>
          <p:nvPr>
            <p:ph type="sldNum" sz="quarter" idx="12"/>
          </p:nvPr>
        </p:nvSpPr>
        <p:spPr/>
        <p:txBody>
          <a:bodyPr/>
          <a:lstStyle/>
          <a:p>
            <a:fld id="{A0D135EB-47A7-464D-B7F5-CBBCB4486062}" type="slidenum">
              <a:rPr lang="en-US" smtClean="0"/>
              <a:pPr/>
              <a:t>75</a:t>
            </a:fld>
            <a:endParaRPr lang="en-US" dirty="0"/>
          </a:p>
        </p:txBody>
      </p:sp>
    </p:spTree>
    <p:extLst>
      <p:ext uri="{BB962C8B-B14F-4D97-AF65-F5344CB8AC3E}">
        <p14:creationId xmlns:p14="http://schemas.microsoft.com/office/powerpoint/2010/main" xmlns="" val="32426799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lnSpcReduction="10000"/>
          </a:bodyPr>
          <a:lstStyle/>
          <a:p>
            <a:endParaRPr lang="en-US"/>
          </a:p>
        </p:txBody>
      </p:sp>
      <p:pic>
        <p:nvPicPr>
          <p:cNvPr id="17410" name="Picture 2" descr="D:\pic\گروه اينترنتي روزنه _ سرگرمي فال موزيک فيلم عکس تور طبيعت - سرویس بهداشتی پارک آزادگان_files\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776" y="514350"/>
            <a:ext cx="8108486" cy="40576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8302950"/>
      </p:ext>
    </p:extLst>
  </p:cSld>
  <p:clrMapOvr>
    <a:masterClrMapping/>
  </p:clrMapOvr>
  <mc:AlternateContent xmlns:mc="http://schemas.openxmlformats.org/markup-compatibility/2006">
    <mc:Choice xmlns:p14="http://schemas.microsoft.com/office/powerpoint/2010/main" xmlns="" Requires="p14">
      <p:transition spd="slow" p14:dur="2000">
        <p:push dir="u"/>
      </p:transition>
    </mc:Choice>
    <mc:Fallback>
      <p:transition spd="slow">
        <p:push dir="u"/>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lnSpcReduction="10000"/>
          </a:bodyPr>
          <a:lstStyle/>
          <a:p>
            <a:endParaRPr lang="en-US"/>
          </a:p>
        </p:txBody>
      </p:sp>
      <p:pic>
        <p:nvPicPr>
          <p:cNvPr id="18434" name="Picture 2" descr="D:\pic\گروه اينترنتي روزنه _ سرگرمي فال موزيک فيلم عکس تور طبيعت - سرویس بهداشتی پارک آزادگان_files\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0013" y="514350"/>
            <a:ext cx="8336895" cy="41719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05743936"/>
      </p:ext>
    </p:extLst>
  </p:cSld>
  <p:clrMapOvr>
    <a:masterClrMapping/>
  </p:clrMapOvr>
  <mc:AlternateContent xmlns:mc="http://schemas.openxmlformats.org/markup-compatibility/2006">
    <mc:Choice xmlns:p14="http://schemas.microsoft.com/office/powerpoint/2010/main" xmlns="" Requires="p14">
      <p:transition spd="slow" p14:dur="2000">
        <p:push dir="u"/>
      </p:transition>
    </mc:Choice>
    <mc:Fallback>
      <p:transition spd="slow">
        <p:push dir="u"/>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lnSpcReduction="10000"/>
          </a:bodyPr>
          <a:lstStyle/>
          <a:p>
            <a:endParaRPr lang="en-US"/>
          </a:p>
        </p:txBody>
      </p:sp>
      <p:pic>
        <p:nvPicPr>
          <p:cNvPr id="19458" name="Picture 2" descr="D:\pic\گروه اينترنتي روزنه _ سرگرمي فال موزيک فيلم عکس تور طبيعت - سرویس بهداشتی پارک آزادگان_files\0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1" y="685801"/>
            <a:ext cx="7350134" cy="36781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10160072"/>
      </p:ext>
    </p:extLst>
  </p:cSld>
  <p:clrMapOvr>
    <a:masterClrMapping/>
  </p:clrMapOvr>
  <mc:AlternateContent xmlns:mc="http://schemas.openxmlformats.org/markup-compatibility/2006">
    <mc:Choice xmlns:p14="http://schemas.microsoft.com/office/powerpoint/2010/main" xmlns="" Requires="p14">
      <p:transition spd="slow" p14:dur="2000">
        <p:push dir="u"/>
      </p:transition>
    </mc:Choice>
    <mc:Fallback>
      <p:transition spd="slow">
        <p:push dir="u"/>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lnSpcReduction="10000"/>
          </a:bodyPr>
          <a:lstStyle/>
          <a:p>
            <a:endParaRPr lang="en-US"/>
          </a:p>
        </p:txBody>
      </p:sp>
      <p:pic>
        <p:nvPicPr>
          <p:cNvPr id="20482" name="Picture 2" descr="D:\pic\گروه اينترنتي روزنه _ سرگرمي فال موزيک فيلم عکس تور طبيعت - سرویس بهداشتی پارک آزادگان_files\0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1" y="588885"/>
            <a:ext cx="7731133" cy="38688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23579094"/>
      </p:ext>
    </p:extLst>
  </p:cSld>
  <p:clrMapOvr>
    <a:masterClrMapping/>
  </p:clrMapOvr>
  <mc:AlternateContent xmlns:mc="http://schemas.openxmlformats.org/markup-compatibility/2006">
    <mc:Choice xmlns:p14="http://schemas.microsoft.com/office/powerpoint/2010/main" xmlns="" Requires="p14">
      <p:transition spd="slow" p14:dur="2000">
        <p:push dir="u"/>
      </p:transition>
    </mc:Choice>
    <mc:Fallback>
      <p:transition spd="slow">
        <p:push dir="u"/>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553604" y="133350"/>
            <a:ext cx="4191000" cy="742950"/>
          </a:xfrm>
          <a:prstGeom prst="roundRect">
            <a:avLst>
              <a:gd name="adj" fmla="val 1226"/>
            </a:avLst>
          </a:prstGeom>
          <a:solidFill>
            <a:schemeClr val="accent5">
              <a:lumMod val="75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17"/>
          <p:cNvGrpSpPr/>
          <p:nvPr/>
        </p:nvGrpSpPr>
        <p:grpSpPr>
          <a:xfrm>
            <a:off x="440778" y="959049"/>
            <a:ext cx="8267700" cy="3414169"/>
            <a:chOff x="381000" y="1143000"/>
            <a:chExt cx="8267700" cy="4230757"/>
          </a:xfrm>
          <a:effectLst>
            <a:reflection blurRad="6350" stA="52000" endA="300" endPos="35000" dir="5400000" sy="-100000" algn="bl" rotWithShape="0"/>
          </a:effectLst>
        </p:grpSpPr>
        <p:sp>
          <p:nvSpPr>
            <p:cNvPr id="19" name="Rounded Rectangle 18"/>
            <p:cNvSpPr/>
            <p:nvPr/>
          </p:nvSpPr>
          <p:spPr>
            <a:xfrm>
              <a:off x="381000" y="1143000"/>
              <a:ext cx="2133600" cy="4230757"/>
            </a:xfrm>
            <a:prstGeom prst="roundRect">
              <a:avLst>
                <a:gd name="adj" fmla="val 1226"/>
              </a:avLst>
            </a:prstGeom>
            <a:gradFill>
              <a:gsLst>
                <a:gs pos="0">
                  <a:srgbClr val="3C8FED"/>
                </a:gs>
                <a:gs pos="71000">
                  <a:srgbClr val="8EC9FB"/>
                </a:gs>
              </a:gsLst>
              <a:lin ang="21540000" scaled="0"/>
            </a:gra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26720" y="251206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26720" y="392303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2209800" y="1143000"/>
              <a:ext cx="6438900" cy="4230757"/>
            </a:xfrm>
            <a:prstGeom prst="roundRect">
              <a:avLst>
                <a:gd name="adj" fmla="val 1226"/>
              </a:avLst>
            </a:prstGeom>
            <a:solidFill>
              <a:schemeClr val="bg1"/>
            </a:soli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ed Rectangle 23"/>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TextBox 24"/>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2" name="Slide Number Placeholder 1"/>
          <p:cNvSpPr>
            <a:spLocks noGrp="1"/>
          </p:cNvSpPr>
          <p:nvPr>
            <p:ph type="sldNum" sz="quarter" idx="12"/>
          </p:nvPr>
        </p:nvSpPr>
        <p:spPr>
          <a:xfrm>
            <a:off x="8503227" y="4775490"/>
            <a:ext cx="609600" cy="273844"/>
          </a:xfrm>
        </p:spPr>
        <p:txBody>
          <a:bodyPr/>
          <a:lstStyle/>
          <a:p>
            <a:fld id="{A0D135EB-47A7-464D-B7F5-CBBCB4486062}" type="slidenum">
              <a:rPr lang="en-US" sz="1800" smtClean="0">
                <a:solidFill>
                  <a:srgbClr val="002060"/>
                </a:solidFill>
                <a:latin typeface="Adobe Gothic Std B" pitchFamily="34" charset="-128"/>
                <a:ea typeface="Adobe Gothic Std B" pitchFamily="34" charset="-128"/>
              </a:rPr>
              <a:pPr/>
              <a:t>8</a:t>
            </a:fld>
            <a:endParaRPr lang="en-US" sz="1800" dirty="0">
              <a:solidFill>
                <a:srgbClr val="002060"/>
              </a:solidFill>
              <a:latin typeface="Adobe Gothic Std B" pitchFamily="34" charset="-128"/>
              <a:ea typeface="Adobe Gothic Std B" pitchFamily="34" charset="-128"/>
            </a:endParaRPr>
          </a:p>
        </p:txBody>
      </p:sp>
      <p:sp>
        <p:nvSpPr>
          <p:cNvPr id="11" name="Title 1"/>
          <p:cNvSpPr txBox="1">
            <a:spLocks/>
          </p:cNvSpPr>
          <p:nvPr/>
        </p:nvSpPr>
        <p:spPr>
          <a:xfrm>
            <a:off x="5181600" y="234375"/>
            <a:ext cx="3124200" cy="5847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fa-IR" sz="2800" dirty="0" smtClean="0">
                <a:solidFill>
                  <a:schemeClr val="bg1"/>
                </a:solidFill>
                <a:cs typeface="B Titr" pitchFamily="2" charset="-78"/>
              </a:rPr>
              <a:t>ایران</a:t>
            </a:r>
            <a:endParaRPr lang="en-US" sz="2800" dirty="0">
              <a:solidFill>
                <a:schemeClr val="bg1"/>
              </a:solidFill>
              <a:cs typeface="B Titr" pitchFamily="2" charset="-78"/>
            </a:endParaRPr>
          </a:p>
        </p:txBody>
      </p:sp>
      <p:sp>
        <p:nvSpPr>
          <p:cNvPr id="12" name="Text Placeholder 2"/>
          <p:cNvSpPr txBox="1">
            <a:spLocks/>
          </p:cNvSpPr>
          <p:nvPr/>
        </p:nvSpPr>
        <p:spPr>
          <a:xfrm>
            <a:off x="4736575" y="1071107"/>
            <a:ext cx="3958048" cy="21084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buNone/>
            </a:pPr>
            <a:endParaRPr lang="fa-IR" sz="2400" dirty="0" smtClean="0">
              <a:solidFill>
                <a:srgbClr val="FF0000"/>
              </a:solidFill>
              <a:cs typeface="B Titr" pitchFamily="2" charset="-78"/>
            </a:endParaRPr>
          </a:p>
          <a:p>
            <a:pPr marL="0" indent="0" algn="ctr" rtl="1">
              <a:lnSpc>
                <a:spcPct val="150000"/>
              </a:lnSpc>
              <a:buNone/>
            </a:pPr>
            <a:endParaRPr lang="en-US" sz="2400" dirty="0">
              <a:solidFill>
                <a:srgbClr val="FF0000"/>
              </a:solidFill>
              <a:cs typeface="B Titr" pitchFamily="2" charset="-78"/>
            </a:endParaRPr>
          </a:p>
        </p:txBody>
      </p:sp>
      <p:sp>
        <p:nvSpPr>
          <p:cNvPr id="3" name="Rectangle 2"/>
          <p:cNvSpPr/>
          <p:nvPr/>
        </p:nvSpPr>
        <p:spPr>
          <a:xfrm>
            <a:off x="2574377" y="1200150"/>
            <a:ext cx="5928849" cy="3323987"/>
          </a:xfrm>
          <a:prstGeom prst="rect">
            <a:avLst/>
          </a:prstGeom>
        </p:spPr>
        <p:txBody>
          <a:bodyPr wrap="square">
            <a:spAutoFit/>
          </a:bodyPr>
          <a:lstStyle/>
          <a:p>
            <a:pPr algn="ctr">
              <a:lnSpc>
                <a:spcPct val="150000"/>
              </a:lnSpc>
            </a:pPr>
            <a:r>
              <a:rPr lang="fa-IR" sz="2800" dirty="0">
                <a:solidFill>
                  <a:srgbClr val="002060"/>
                </a:solidFill>
                <a:latin typeface="Adobe Arabic" pitchFamily="18" charset="-78"/>
                <a:cs typeface="B Titr" pitchFamily="2" charset="-78"/>
              </a:rPr>
              <a:t>ایران با در اختیار داشتن منابع غنی نفت و گاز به ارزش اجمالی </a:t>
            </a:r>
            <a:r>
              <a:rPr lang="fa-IR" sz="2800" dirty="0">
                <a:solidFill>
                  <a:srgbClr val="FF0000"/>
                </a:solidFill>
                <a:latin typeface="Adobe Arabic" pitchFamily="18" charset="-78"/>
                <a:cs typeface="B Titr" pitchFamily="2" charset="-78"/>
              </a:rPr>
              <a:t>27 تریلیون </a:t>
            </a:r>
            <a:r>
              <a:rPr lang="fa-IR" sz="2800" dirty="0">
                <a:solidFill>
                  <a:srgbClr val="002060"/>
                </a:solidFill>
                <a:latin typeface="Adobe Arabic" pitchFamily="18" charset="-78"/>
                <a:cs typeface="B Titr" pitchFamily="2" charset="-78"/>
              </a:rPr>
              <a:t>دلار پس از کشورهای روسیه، آمریکا، عربستان سعودی وکانادا در </a:t>
            </a:r>
            <a:r>
              <a:rPr lang="fa-IR" sz="2800" dirty="0">
                <a:solidFill>
                  <a:srgbClr val="FF0000"/>
                </a:solidFill>
                <a:latin typeface="Adobe Arabic" pitchFamily="18" charset="-78"/>
                <a:cs typeface="B Titr" pitchFamily="2" charset="-78"/>
              </a:rPr>
              <a:t>رتبه پنجم </a:t>
            </a:r>
            <a:r>
              <a:rPr lang="fa-IR" sz="2800" dirty="0">
                <a:solidFill>
                  <a:srgbClr val="002060"/>
                </a:solidFill>
                <a:latin typeface="Adobe Arabic" pitchFamily="18" charset="-78"/>
                <a:cs typeface="B Titr" pitchFamily="2" charset="-78"/>
              </a:rPr>
              <a:t>جهان قرار دارد.</a:t>
            </a:r>
            <a:br>
              <a:rPr lang="fa-IR" sz="2800" dirty="0">
                <a:solidFill>
                  <a:srgbClr val="002060"/>
                </a:solidFill>
                <a:latin typeface="Adobe Arabic" pitchFamily="18" charset="-78"/>
                <a:cs typeface="B Titr" pitchFamily="2" charset="-78"/>
              </a:rPr>
            </a:br>
            <a:endParaRPr lang="en-US" sz="2800" dirty="0">
              <a:cs typeface="B Titr" pitchFamily="2" charset="-78"/>
            </a:endParaRPr>
          </a:p>
        </p:txBody>
      </p:sp>
      <p:pic>
        <p:nvPicPr>
          <p:cNvPr id="4" name="Picture 3"/>
          <p:cNvPicPr>
            <a:picLocks noChangeAspect="1"/>
          </p:cNvPicPr>
          <p:nvPr/>
        </p:nvPicPr>
        <p:blipFill>
          <a:blip r:embed="rId2" cstate="print"/>
          <a:stretch>
            <a:fillRect/>
          </a:stretch>
        </p:blipFill>
        <p:spPr>
          <a:xfrm>
            <a:off x="472678" y="975392"/>
            <a:ext cx="1738908" cy="1520157"/>
          </a:xfrm>
          <a:prstGeom prst="rect">
            <a:avLst/>
          </a:prstGeom>
        </p:spPr>
      </p:pic>
      <p:pic>
        <p:nvPicPr>
          <p:cNvPr id="5" name="Picture 4"/>
          <p:cNvPicPr>
            <a:picLocks noChangeAspect="1"/>
          </p:cNvPicPr>
          <p:nvPr/>
        </p:nvPicPr>
        <p:blipFill>
          <a:blip r:embed="rId3" cstate="print"/>
          <a:stretch>
            <a:fillRect/>
          </a:stretch>
        </p:blipFill>
        <p:spPr>
          <a:xfrm>
            <a:off x="472678" y="2495549"/>
            <a:ext cx="1738908" cy="1863116"/>
          </a:xfrm>
          <a:prstGeom prst="rect">
            <a:avLst/>
          </a:prstGeom>
        </p:spPr>
      </p:pic>
      <p:grpSp>
        <p:nvGrpSpPr>
          <p:cNvPr id="16" name="Group 15"/>
          <p:cNvGrpSpPr/>
          <p:nvPr/>
        </p:nvGrpSpPr>
        <p:grpSpPr>
          <a:xfrm>
            <a:off x="210056" y="57151"/>
            <a:ext cx="904016" cy="762000"/>
            <a:chOff x="457200" y="4019550"/>
            <a:chExt cx="1143000" cy="1123950"/>
          </a:xfrm>
        </p:grpSpPr>
        <p:sp>
          <p:nvSpPr>
            <p:cNvPr id="18" name="Rounded Rectangle 17"/>
            <p:cNvSpPr/>
            <p:nvPr/>
          </p:nvSpPr>
          <p:spPr>
            <a:xfrm>
              <a:off x="457200" y="4019550"/>
              <a:ext cx="1143000" cy="11239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3" name="Picture 1" descr="C:\Users\user\AppData\Local\Temp\لوگوی-کنفرانسبین-المللی-روابط-ع مومی.png"/>
            <p:cNvPicPr>
              <a:picLocks noChangeAspect="1" noChangeArrowheads="1"/>
            </p:cNvPicPr>
            <p:nvPr/>
          </p:nvPicPr>
          <p:blipFill>
            <a:blip r:embed="rId4" cstate="print">
              <a:lum/>
            </a:blip>
            <a:srcRect/>
            <a:stretch>
              <a:fillRect/>
            </a:stretch>
          </p:blipFill>
          <p:spPr bwMode="auto">
            <a:xfrm>
              <a:off x="572589" y="4121876"/>
              <a:ext cx="901120" cy="895350"/>
            </a:xfrm>
            <a:prstGeom prst="roundRect">
              <a:avLst/>
            </a:prstGeom>
            <a:noFill/>
          </p:spPr>
        </p:pic>
      </p:grpSp>
    </p:spTree>
    <p:extLst>
      <p:ext uri="{BB962C8B-B14F-4D97-AF65-F5344CB8AC3E}">
        <p14:creationId xmlns:p14="http://schemas.microsoft.com/office/powerpoint/2010/main" xmlns="" val="3812661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lnSpcReduction="10000"/>
          </a:bodyPr>
          <a:lstStyle/>
          <a:p>
            <a:endParaRPr lang="en-US"/>
          </a:p>
        </p:txBody>
      </p:sp>
      <p:pic>
        <p:nvPicPr>
          <p:cNvPr id="21506" name="Picture 2" descr="D:\pic\گروه اينترنتي روزنه _ سرگرمي فال موزيک فيلم عکس تور طبيعت - سرویس بهداشتی پارک آزادگان_files\0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0657" y="571500"/>
            <a:ext cx="8108486" cy="40576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14078072"/>
      </p:ext>
    </p:extLst>
  </p:cSld>
  <p:clrMapOvr>
    <a:masterClrMapping/>
  </p:clrMapOvr>
  <mc:AlternateContent xmlns:mc="http://schemas.openxmlformats.org/markup-compatibility/2006">
    <mc:Choice xmlns:p14="http://schemas.microsoft.com/office/powerpoint/2010/main" xmlns="" Requires="p14">
      <p:transition spd="slow" p14:dur="2000">
        <p:push dir="u"/>
      </p:transition>
    </mc:Choice>
    <mc:Fallback>
      <p:transition spd="slow">
        <p:push dir="u"/>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lnSpcReduction="10000"/>
          </a:bodyPr>
          <a:lstStyle/>
          <a:p>
            <a:endParaRPr lang="en-US"/>
          </a:p>
        </p:txBody>
      </p:sp>
      <p:pic>
        <p:nvPicPr>
          <p:cNvPr id="22530" name="Picture 2" descr="D:\pic\گروه اينترنتي روزنه _ سرگرمي فال موزيک فيلم عکس تور طبيعت - سرویس بهداشتی پارک آزادگان_files\0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3267" y="685800"/>
            <a:ext cx="7765874" cy="3886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12008563"/>
      </p:ext>
    </p:extLst>
  </p:cSld>
  <p:clrMapOvr>
    <a:masterClrMapping/>
  </p:clrMapOvr>
  <mc:AlternateContent xmlns:mc="http://schemas.openxmlformats.org/markup-compatibility/2006">
    <mc:Choice xmlns:p14="http://schemas.microsoft.com/office/powerpoint/2010/main" xmlns="" Requires="p14">
      <p:transition spd="slow" p14:dur="2000">
        <p:push dir="u"/>
      </p:transition>
    </mc:Choice>
    <mc:Fallback>
      <p:transition spd="slow">
        <p:push dir="u"/>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lnSpcReduction="10000"/>
          </a:bodyPr>
          <a:lstStyle/>
          <a:p>
            <a:endParaRPr lang="en-US"/>
          </a:p>
        </p:txBody>
      </p:sp>
      <p:pic>
        <p:nvPicPr>
          <p:cNvPr id="23554" name="Picture 2" descr="D:\pic\گروه اينترنتي روزنه _ سرگرمي فال موزيک فيلم عکس تور طبيعت - سرویس بهداشتی پارک آزادگان_files\1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9063" y="628650"/>
            <a:ext cx="7880078" cy="39433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27656283"/>
      </p:ext>
    </p:extLst>
  </p:cSld>
  <p:clrMapOvr>
    <a:masterClrMapping/>
  </p:clrMapOvr>
  <mc:AlternateContent xmlns:mc="http://schemas.openxmlformats.org/markup-compatibility/2006">
    <mc:Choice xmlns:p14="http://schemas.microsoft.com/office/powerpoint/2010/main" xmlns="" Requires="p14">
      <p:transition spd="slow" p14:dur="2000">
        <p:push dir="u"/>
      </p:transition>
    </mc:Choice>
    <mc:Fallback>
      <p:transition spd="slow">
        <p:push dir="u"/>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lnSpcReduction="10000"/>
          </a:bodyPr>
          <a:lstStyle/>
          <a:p>
            <a:endParaRPr lang="en-US"/>
          </a:p>
        </p:txBody>
      </p:sp>
      <p:pic>
        <p:nvPicPr>
          <p:cNvPr id="24578" name="Picture 2" descr="D:\pic\گروه اينترنتي روزنه _ سرگرمي فال موزيک فيلم عکس تور طبيعت - سرویس بهداشتی پارک آزادگان_files\0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9065" y="457200"/>
            <a:ext cx="8108486" cy="40576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25860321"/>
      </p:ext>
    </p:extLst>
  </p:cSld>
  <p:clrMapOvr>
    <a:masterClrMapping/>
  </p:clrMapOvr>
  <mc:AlternateContent xmlns:mc="http://schemas.openxmlformats.org/markup-compatibility/2006">
    <mc:Choice xmlns:p14="http://schemas.microsoft.com/office/powerpoint/2010/main" xmlns="" Requires="p14">
      <p:transition spd="slow" p14:dur="2000">
        <p:push dir="u"/>
      </p:transition>
    </mc:Choice>
    <mc:Fallback>
      <p:transition spd="slow">
        <p:push dir="u"/>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lnSpcReduction="10000"/>
          </a:bodyPr>
          <a:lstStyle/>
          <a:p>
            <a:endParaRPr lang="en-US"/>
          </a:p>
        </p:txBody>
      </p:sp>
      <p:pic>
        <p:nvPicPr>
          <p:cNvPr id="25602" name="Picture 2" descr="D:\pic\گروه اينترنتي روزنه _ سرگرمي فال موزيک فيلم عکس تور طبيعت - سرویس بهداشتی پارک آزادگان_files\1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4861" y="571500"/>
            <a:ext cx="7994282" cy="4000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96921566"/>
      </p:ext>
    </p:extLst>
  </p:cSld>
  <p:clrMapOvr>
    <a:masterClrMapping/>
  </p:clrMapOvr>
  <mc:AlternateContent xmlns:mc="http://schemas.openxmlformats.org/markup-compatibility/2006">
    <mc:Choice xmlns:p14="http://schemas.microsoft.com/office/powerpoint/2010/main" xmlns="" Requires="p14">
      <p:transition spd="slow" p14:dur="2000">
        <p:push dir="u"/>
      </p:transition>
    </mc:Choice>
    <mc:Fallback>
      <p:transition spd="slow">
        <p:push dir="u"/>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Striped Right Arrow 4"/>
          <p:cNvSpPr/>
          <p:nvPr/>
        </p:nvSpPr>
        <p:spPr>
          <a:xfrm>
            <a:off x="228600" y="4095750"/>
            <a:ext cx="5029200" cy="734291"/>
          </a:xfrm>
          <a:prstGeom prst="strip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Rectangle 5"/>
          <p:cNvSpPr/>
          <p:nvPr/>
        </p:nvSpPr>
        <p:spPr>
          <a:xfrm>
            <a:off x="5377252" y="4278229"/>
            <a:ext cx="3538148" cy="400110"/>
          </a:xfrm>
          <a:prstGeom prst="rect">
            <a:avLst/>
          </a:prstGeom>
        </p:spPr>
        <p:txBody>
          <a:bodyPr wrap="none">
            <a:spAutoFit/>
          </a:bodyPr>
          <a:lstStyle/>
          <a:p>
            <a:pPr algn="r" rtl="1"/>
            <a:r>
              <a:rPr lang="en-US" sz="2000" b="1" dirty="0" smtClean="0">
                <a:solidFill>
                  <a:schemeClr val="bg1"/>
                </a:solidFill>
                <a:cs typeface="B Yekan" pitchFamily="2" charset="-78"/>
              </a:rPr>
              <a:t> </a:t>
            </a:r>
            <a:r>
              <a:rPr lang="fa-IR" sz="2000" b="1" dirty="0" smtClean="0">
                <a:solidFill>
                  <a:schemeClr val="bg1"/>
                </a:solidFill>
                <a:cs typeface="B Yekan" pitchFamily="2" charset="-78"/>
              </a:rPr>
              <a:t>سازمان </a:t>
            </a:r>
            <a:r>
              <a:rPr lang="fa-IR" sz="2000" b="1" dirty="0">
                <a:solidFill>
                  <a:schemeClr val="bg1"/>
                </a:solidFill>
                <a:cs typeface="B Yekan" pitchFamily="2" charset="-78"/>
              </a:rPr>
              <a:t>های </a:t>
            </a:r>
            <a:r>
              <a:rPr lang="fa-IR" sz="2000" b="1" dirty="0" smtClean="0">
                <a:solidFill>
                  <a:schemeClr val="bg1"/>
                </a:solidFill>
                <a:cs typeface="B Yekan" pitchFamily="2" charset="-78"/>
              </a:rPr>
              <a:t>آینده و مدیران سرآمد</a:t>
            </a:r>
            <a:endParaRPr lang="en-US" sz="2000" b="1" dirty="0">
              <a:solidFill>
                <a:schemeClr val="bg1"/>
              </a:solidFill>
              <a:cs typeface="B Yekan" pitchFamily="2" charset="-78"/>
            </a:endParaRPr>
          </a:p>
        </p:txBody>
      </p:sp>
      <p:sp>
        <p:nvSpPr>
          <p:cNvPr id="8" name="Slide Number Placeholder 7"/>
          <p:cNvSpPr>
            <a:spLocks noGrp="1"/>
          </p:cNvSpPr>
          <p:nvPr>
            <p:ph type="sldNum" sz="quarter" idx="12"/>
          </p:nvPr>
        </p:nvSpPr>
        <p:spPr>
          <a:xfrm>
            <a:off x="-1295400" y="4737624"/>
            <a:ext cx="2133600" cy="273844"/>
          </a:xfrm>
        </p:spPr>
        <p:txBody>
          <a:bodyPr/>
          <a:lstStyle/>
          <a:p>
            <a:fld id="{21D7337F-C307-4F9B-8E00-0E2205FDBD67}" type="slidenum">
              <a:rPr lang="en-US" sz="2400" smtClean="0">
                <a:solidFill>
                  <a:schemeClr val="bg1"/>
                </a:solidFill>
                <a:latin typeface="Adobe Fan Heiti Std B" pitchFamily="34" charset="-128"/>
                <a:ea typeface="Adobe Fan Heiti Std B" pitchFamily="34" charset="-128"/>
              </a:rPr>
              <a:pPr/>
              <a:t>85</a:t>
            </a:fld>
            <a:endParaRPr lang="en-US" sz="2400" dirty="0">
              <a:solidFill>
                <a:schemeClr val="bg1"/>
              </a:solidFill>
              <a:latin typeface="Adobe Fan Heiti Std B" pitchFamily="34" charset="-128"/>
              <a:ea typeface="Adobe Fan Heiti Std B" pitchFamily="34" charset="-128"/>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6672" y="1099793"/>
            <a:ext cx="5588000" cy="3143250"/>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7802208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Striped Right Arrow 4"/>
          <p:cNvSpPr/>
          <p:nvPr/>
        </p:nvSpPr>
        <p:spPr>
          <a:xfrm>
            <a:off x="228600" y="4095750"/>
            <a:ext cx="5029200" cy="734291"/>
          </a:xfrm>
          <a:prstGeom prst="strip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Rectangle 5"/>
          <p:cNvSpPr/>
          <p:nvPr/>
        </p:nvSpPr>
        <p:spPr>
          <a:xfrm>
            <a:off x="5377252" y="4278229"/>
            <a:ext cx="3538148" cy="400110"/>
          </a:xfrm>
          <a:prstGeom prst="rect">
            <a:avLst/>
          </a:prstGeom>
        </p:spPr>
        <p:txBody>
          <a:bodyPr wrap="none">
            <a:spAutoFit/>
          </a:bodyPr>
          <a:lstStyle/>
          <a:p>
            <a:pPr algn="r" rtl="1"/>
            <a:r>
              <a:rPr lang="en-US" sz="2000" b="1" dirty="0" smtClean="0">
                <a:solidFill>
                  <a:schemeClr val="bg1"/>
                </a:solidFill>
                <a:cs typeface="B Yekan" pitchFamily="2" charset="-78"/>
              </a:rPr>
              <a:t> </a:t>
            </a:r>
            <a:r>
              <a:rPr lang="fa-IR" sz="2000" b="1" dirty="0" smtClean="0">
                <a:solidFill>
                  <a:schemeClr val="bg1"/>
                </a:solidFill>
                <a:cs typeface="B Yekan" pitchFamily="2" charset="-78"/>
              </a:rPr>
              <a:t>سازمان </a:t>
            </a:r>
            <a:r>
              <a:rPr lang="fa-IR" sz="2000" b="1" dirty="0">
                <a:solidFill>
                  <a:schemeClr val="bg1"/>
                </a:solidFill>
                <a:cs typeface="B Yekan" pitchFamily="2" charset="-78"/>
              </a:rPr>
              <a:t>های </a:t>
            </a:r>
            <a:r>
              <a:rPr lang="fa-IR" sz="2000" b="1" dirty="0" smtClean="0">
                <a:solidFill>
                  <a:schemeClr val="bg1"/>
                </a:solidFill>
                <a:cs typeface="B Yekan" pitchFamily="2" charset="-78"/>
              </a:rPr>
              <a:t>آینده و مدیران سرآمد</a:t>
            </a:r>
            <a:endParaRPr lang="en-US" sz="2000" b="1" dirty="0">
              <a:solidFill>
                <a:schemeClr val="bg1"/>
              </a:solidFill>
              <a:cs typeface="B Yekan" pitchFamily="2" charset="-78"/>
            </a:endParaRPr>
          </a:p>
        </p:txBody>
      </p:sp>
      <p:sp>
        <p:nvSpPr>
          <p:cNvPr id="8" name="Slide Number Placeholder 7"/>
          <p:cNvSpPr>
            <a:spLocks noGrp="1"/>
          </p:cNvSpPr>
          <p:nvPr>
            <p:ph type="sldNum" sz="quarter" idx="12"/>
          </p:nvPr>
        </p:nvSpPr>
        <p:spPr>
          <a:xfrm>
            <a:off x="-1295400" y="4737624"/>
            <a:ext cx="2133600" cy="273844"/>
          </a:xfrm>
        </p:spPr>
        <p:txBody>
          <a:bodyPr/>
          <a:lstStyle/>
          <a:p>
            <a:fld id="{21D7337F-C307-4F9B-8E00-0E2205FDBD67}" type="slidenum">
              <a:rPr lang="en-US" sz="2400" smtClean="0">
                <a:solidFill>
                  <a:schemeClr val="bg1"/>
                </a:solidFill>
                <a:latin typeface="Adobe Fan Heiti Std B" pitchFamily="34" charset="-128"/>
                <a:ea typeface="Adobe Fan Heiti Std B" pitchFamily="34" charset="-128"/>
              </a:rPr>
              <a:pPr/>
              <a:t>86</a:t>
            </a:fld>
            <a:endParaRPr lang="en-US" sz="2400" dirty="0">
              <a:solidFill>
                <a:schemeClr val="bg1"/>
              </a:solidFill>
              <a:latin typeface="Adobe Fan Heiti Std B" pitchFamily="34" charset="-128"/>
              <a:ea typeface="Adobe Fan Heiti Std B" pitchFamily="34" charset="-128"/>
            </a:endParaRPr>
          </a:p>
        </p:txBody>
      </p:sp>
      <p:pic>
        <p:nvPicPr>
          <p:cNvPr id="7" name="Picture 2" descr="http://www.akkasee.com/files/blogSystem/blogs/tahmasb/Fateh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1200150"/>
            <a:ext cx="5257800" cy="296371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6262317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Striped Right Arrow 4"/>
          <p:cNvSpPr/>
          <p:nvPr/>
        </p:nvSpPr>
        <p:spPr>
          <a:xfrm>
            <a:off x="228600" y="4095750"/>
            <a:ext cx="5029200" cy="734291"/>
          </a:xfrm>
          <a:prstGeom prst="strip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Rectangle 5"/>
          <p:cNvSpPr/>
          <p:nvPr/>
        </p:nvSpPr>
        <p:spPr>
          <a:xfrm>
            <a:off x="5377252" y="4278229"/>
            <a:ext cx="3538148" cy="400110"/>
          </a:xfrm>
          <a:prstGeom prst="rect">
            <a:avLst/>
          </a:prstGeom>
        </p:spPr>
        <p:txBody>
          <a:bodyPr wrap="none">
            <a:spAutoFit/>
          </a:bodyPr>
          <a:lstStyle/>
          <a:p>
            <a:pPr algn="r" rtl="1"/>
            <a:r>
              <a:rPr lang="en-US" sz="2000" b="1" dirty="0" smtClean="0">
                <a:solidFill>
                  <a:schemeClr val="bg1"/>
                </a:solidFill>
                <a:cs typeface="B Yekan" pitchFamily="2" charset="-78"/>
              </a:rPr>
              <a:t> </a:t>
            </a:r>
            <a:r>
              <a:rPr lang="fa-IR" sz="2000" b="1" dirty="0" smtClean="0">
                <a:solidFill>
                  <a:schemeClr val="bg1"/>
                </a:solidFill>
                <a:cs typeface="B Yekan" pitchFamily="2" charset="-78"/>
              </a:rPr>
              <a:t>سازمان </a:t>
            </a:r>
            <a:r>
              <a:rPr lang="fa-IR" sz="2000" b="1" dirty="0">
                <a:solidFill>
                  <a:schemeClr val="bg1"/>
                </a:solidFill>
                <a:cs typeface="B Yekan" pitchFamily="2" charset="-78"/>
              </a:rPr>
              <a:t>های </a:t>
            </a:r>
            <a:r>
              <a:rPr lang="fa-IR" sz="2000" b="1" dirty="0" smtClean="0">
                <a:solidFill>
                  <a:schemeClr val="bg1"/>
                </a:solidFill>
                <a:cs typeface="B Yekan" pitchFamily="2" charset="-78"/>
              </a:rPr>
              <a:t>آینده و مدیران سرآمد</a:t>
            </a:r>
            <a:endParaRPr lang="en-US" sz="2000" b="1" dirty="0">
              <a:solidFill>
                <a:schemeClr val="bg1"/>
              </a:solidFill>
              <a:cs typeface="B Yekan" pitchFamily="2" charset="-78"/>
            </a:endParaRPr>
          </a:p>
        </p:txBody>
      </p:sp>
      <p:sp>
        <p:nvSpPr>
          <p:cNvPr id="8" name="Slide Number Placeholder 7"/>
          <p:cNvSpPr>
            <a:spLocks noGrp="1"/>
          </p:cNvSpPr>
          <p:nvPr>
            <p:ph type="sldNum" sz="quarter" idx="12"/>
          </p:nvPr>
        </p:nvSpPr>
        <p:spPr>
          <a:xfrm>
            <a:off x="-1295400" y="4737624"/>
            <a:ext cx="2133600" cy="273844"/>
          </a:xfrm>
        </p:spPr>
        <p:txBody>
          <a:bodyPr/>
          <a:lstStyle/>
          <a:p>
            <a:fld id="{21D7337F-C307-4F9B-8E00-0E2205FDBD67}" type="slidenum">
              <a:rPr lang="en-US" sz="2400" smtClean="0">
                <a:solidFill>
                  <a:schemeClr val="bg1"/>
                </a:solidFill>
                <a:latin typeface="Adobe Fan Heiti Std B" pitchFamily="34" charset="-128"/>
                <a:ea typeface="Adobe Fan Heiti Std B" pitchFamily="34" charset="-128"/>
              </a:rPr>
              <a:pPr/>
              <a:t>87</a:t>
            </a:fld>
            <a:endParaRPr lang="en-US" sz="2400" dirty="0">
              <a:solidFill>
                <a:schemeClr val="bg1"/>
              </a:solidFill>
              <a:latin typeface="Adobe Fan Heiti Std B" pitchFamily="34" charset="-128"/>
              <a:ea typeface="Adobe Fan Heiti Std B" pitchFamily="34" charset="-128"/>
            </a:endParaRPr>
          </a:p>
        </p:txBody>
      </p:sp>
      <p:pic>
        <p:nvPicPr>
          <p:cNvPr id="7" name="Picture 4" descr="http://topnop.ir/uploads/201207/tpn5470/OxtTOSx4k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76400" y="1139563"/>
            <a:ext cx="5304754" cy="296403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242356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FFFF00"/>
                </a:solidFill>
                <a:cs typeface="B Titr" pitchFamily="2" charset="-78"/>
              </a:rPr>
              <a:t>مدیران جهادی </a:t>
            </a:r>
            <a:endParaRPr lang="en-US" dirty="0">
              <a:solidFill>
                <a:srgbClr val="FFFF00"/>
              </a:solidFill>
              <a:cs typeface="B Titr" pitchFamily="2" charset="-78"/>
            </a:endParaRPr>
          </a:p>
        </p:txBody>
      </p:sp>
      <p:sp>
        <p:nvSpPr>
          <p:cNvPr id="3" name="Content Placeholder 2"/>
          <p:cNvSpPr>
            <a:spLocks noGrp="1"/>
          </p:cNvSpPr>
          <p:nvPr>
            <p:ph idx="1"/>
          </p:nvPr>
        </p:nvSpPr>
        <p:spPr>
          <a:xfrm>
            <a:off x="457200" y="1063229"/>
            <a:ext cx="8229600" cy="1295400"/>
          </a:xfrm>
        </p:spPr>
        <p:style>
          <a:lnRef idx="0">
            <a:schemeClr val="accent2"/>
          </a:lnRef>
          <a:fillRef idx="3">
            <a:schemeClr val="accent2"/>
          </a:fillRef>
          <a:effectRef idx="3">
            <a:schemeClr val="accent2"/>
          </a:effectRef>
          <a:fontRef idx="minor">
            <a:schemeClr val="lt1"/>
          </a:fontRef>
        </p:style>
        <p:txBody>
          <a:bodyPr>
            <a:normAutofit/>
          </a:bodyPr>
          <a:lstStyle/>
          <a:p>
            <a:pPr algn="ctr" rtl="1">
              <a:lnSpc>
                <a:spcPct val="170000"/>
              </a:lnSpc>
              <a:buNone/>
            </a:pPr>
            <a:r>
              <a:rPr lang="fa-IR" sz="3800" dirty="0" smtClean="0">
                <a:solidFill>
                  <a:schemeClr val="bg1"/>
                </a:solidFill>
                <a:cs typeface="B Titr" pitchFamily="2" charset="-78"/>
              </a:rPr>
              <a:t>خدمت را بر قدرت مقدم می دارند</a:t>
            </a:r>
          </a:p>
        </p:txBody>
      </p:sp>
      <p:sp>
        <p:nvSpPr>
          <p:cNvPr id="4" name="Slide Number Placeholder 3"/>
          <p:cNvSpPr>
            <a:spLocks noGrp="1"/>
          </p:cNvSpPr>
          <p:nvPr>
            <p:ph type="sldNum" sz="quarter" idx="12"/>
          </p:nvPr>
        </p:nvSpPr>
        <p:spPr/>
        <p:txBody>
          <a:bodyPr/>
          <a:lstStyle/>
          <a:p>
            <a:fld id="{A0D135EB-47A7-464D-B7F5-CBBCB4486062}" type="slidenum">
              <a:rPr lang="en-US" smtClean="0"/>
              <a:pPr/>
              <a:t>88</a:t>
            </a:fld>
            <a:endParaRPr lang="en-US" dirty="0"/>
          </a:p>
        </p:txBody>
      </p:sp>
      <p:pic>
        <p:nvPicPr>
          <p:cNvPr id="285698" name="Picture 2" descr="http://www.psyop.ir/wp-content/uploads/2011/01/soft-power.jpg"/>
          <p:cNvPicPr>
            <a:picLocks noChangeAspect="1" noChangeArrowheads="1"/>
          </p:cNvPicPr>
          <p:nvPr/>
        </p:nvPicPr>
        <p:blipFill>
          <a:blip r:embed="rId2" cstate="print"/>
          <a:srcRect/>
          <a:stretch>
            <a:fillRect/>
          </a:stretch>
        </p:blipFill>
        <p:spPr bwMode="auto">
          <a:xfrm>
            <a:off x="3013075" y="2624138"/>
            <a:ext cx="2857500" cy="2143125"/>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FFFF00"/>
                </a:solidFill>
                <a:cs typeface="B Titr" pitchFamily="2" charset="-78"/>
              </a:rPr>
              <a:t>مدیران جهادی </a:t>
            </a:r>
            <a:endParaRPr lang="en-US" dirty="0">
              <a:solidFill>
                <a:srgbClr val="FFFF00"/>
              </a:solidFill>
              <a:cs typeface="B Titr" pitchFamily="2" charset="-78"/>
            </a:endParaRPr>
          </a:p>
        </p:txBody>
      </p:sp>
      <p:sp>
        <p:nvSpPr>
          <p:cNvPr id="3" name="Content Placeholder 2"/>
          <p:cNvSpPr>
            <a:spLocks noGrp="1"/>
          </p:cNvSpPr>
          <p:nvPr>
            <p:ph idx="1"/>
          </p:nvPr>
        </p:nvSpPr>
        <p:spPr>
          <a:xfrm>
            <a:off x="457200" y="1063229"/>
            <a:ext cx="8229600" cy="1143000"/>
          </a:xfrm>
        </p:spPr>
        <p:style>
          <a:lnRef idx="0">
            <a:schemeClr val="accent2"/>
          </a:lnRef>
          <a:fillRef idx="3">
            <a:schemeClr val="accent2"/>
          </a:fillRef>
          <a:effectRef idx="3">
            <a:schemeClr val="accent2"/>
          </a:effectRef>
          <a:fontRef idx="minor">
            <a:schemeClr val="lt1"/>
          </a:fontRef>
        </p:style>
        <p:txBody>
          <a:bodyPr>
            <a:normAutofit/>
          </a:bodyPr>
          <a:lstStyle/>
          <a:p>
            <a:pPr algn="r" rtl="1">
              <a:lnSpc>
                <a:spcPct val="170000"/>
              </a:lnSpc>
            </a:pPr>
            <a:r>
              <a:rPr lang="fa-IR" dirty="0" smtClean="0">
                <a:solidFill>
                  <a:schemeClr val="bg1"/>
                </a:solidFill>
                <a:cs typeface="B Titr" pitchFamily="2" charset="-78"/>
              </a:rPr>
              <a:t>خارج از حوزه تخصصی خود، سمتی را قبول نمی کنند،</a:t>
            </a:r>
          </a:p>
        </p:txBody>
      </p:sp>
      <p:sp>
        <p:nvSpPr>
          <p:cNvPr id="4" name="Slide Number Placeholder 3"/>
          <p:cNvSpPr>
            <a:spLocks noGrp="1"/>
          </p:cNvSpPr>
          <p:nvPr>
            <p:ph type="sldNum" sz="quarter" idx="12"/>
          </p:nvPr>
        </p:nvSpPr>
        <p:spPr/>
        <p:txBody>
          <a:bodyPr/>
          <a:lstStyle/>
          <a:p>
            <a:fld id="{A0D135EB-47A7-464D-B7F5-CBBCB4486062}" type="slidenum">
              <a:rPr lang="en-US" smtClean="0"/>
              <a:pPr/>
              <a:t>89</a:t>
            </a:fld>
            <a:endParaRPr lang="en-US" dirty="0"/>
          </a:p>
        </p:txBody>
      </p:sp>
      <p:grpSp>
        <p:nvGrpSpPr>
          <p:cNvPr id="6" name="Group 5"/>
          <p:cNvGrpSpPr/>
          <p:nvPr/>
        </p:nvGrpSpPr>
        <p:grpSpPr>
          <a:xfrm>
            <a:off x="152400" y="3893276"/>
            <a:ext cx="1143000" cy="1123950"/>
            <a:chOff x="457200" y="4019550"/>
            <a:chExt cx="1143000" cy="1123950"/>
          </a:xfrm>
        </p:grpSpPr>
        <p:sp>
          <p:nvSpPr>
            <p:cNvPr id="7" name="Rounded Rectangle 6"/>
            <p:cNvSpPr/>
            <p:nvPr/>
          </p:nvSpPr>
          <p:spPr>
            <a:xfrm>
              <a:off x="457200" y="4019550"/>
              <a:ext cx="1143000" cy="11239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1" descr="C:\Users\user\AppData\Local\Temp\لوگوی-کنفرانسبین-المللی-روابط-ع مومی.png"/>
            <p:cNvPicPr>
              <a:picLocks noChangeAspect="1" noChangeArrowheads="1"/>
            </p:cNvPicPr>
            <p:nvPr/>
          </p:nvPicPr>
          <p:blipFill>
            <a:blip r:embed="rId2" cstate="print">
              <a:lum/>
            </a:blip>
            <a:srcRect/>
            <a:stretch>
              <a:fillRect/>
            </a:stretch>
          </p:blipFill>
          <p:spPr bwMode="auto">
            <a:xfrm>
              <a:off x="572589" y="4121876"/>
              <a:ext cx="901120" cy="895350"/>
            </a:xfrm>
            <a:prstGeom prst="roundRect">
              <a:avLst/>
            </a:prstGeom>
            <a:noFill/>
          </p:spPr>
        </p:pic>
      </p:grpSp>
      <p:pic>
        <p:nvPicPr>
          <p:cNvPr id="53252" name="Picture 4" descr="http://dailyafghanistan.com/assets/2013/specialization.jpg"/>
          <p:cNvPicPr>
            <a:picLocks noChangeAspect="1" noChangeArrowheads="1"/>
          </p:cNvPicPr>
          <p:nvPr/>
        </p:nvPicPr>
        <p:blipFill>
          <a:blip r:embed="rId3" cstate="print"/>
          <a:srcRect/>
          <a:stretch>
            <a:fillRect/>
          </a:stretch>
        </p:blipFill>
        <p:spPr bwMode="auto">
          <a:xfrm>
            <a:off x="2057400" y="2489819"/>
            <a:ext cx="5105400" cy="240113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553604" y="133350"/>
            <a:ext cx="4191000" cy="742950"/>
          </a:xfrm>
          <a:prstGeom prst="roundRect">
            <a:avLst>
              <a:gd name="adj" fmla="val 1226"/>
            </a:avLst>
          </a:prstGeom>
          <a:solidFill>
            <a:schemeClr val="accent5">
              <a:lumMod val="75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17"/>
          <p:cNvGrpSpPr/>
          <p:nvPr/>
        </p:nvGrpSpPr>
        <p:grpSpPr>
          <a:xfrm>
            <a:off x="440778" y="959049"/>
            <a:ext cx="8267700" cy="3414169"/>
            <a:chOff x="381000" y="1143000"/>
            <a:chExt cx="8267700" cy="4230757"/>
          </a:xfrm>
          <a:effectLst>
            <a:reflection blurRad="6350" stA="52000" endA="300" endPos="35000" dir="5400000" sy="-100000" algn="bl" rotWithShape="0"/>
          </a:effectLst>
        </p:grpSpPr>
        <p:sp>
          <p:nvSpPr>
            <p:cNvPr id="19" name="Rounded Rectangle 18"/>
            <p:cNvSpPr/>
            <p:nvPr/>
          </p:nvSpPr>
          <p:spPr>
            <a:xfrm>
              <a:off x="381000" y="1143000"/>
              <a:ext cx="2133600" cy="4230757"/>
            </a:xfrm>
            <a:prstGeom prst="roundRect">
              <a:avLst>
                <a:gd name="adj" fmla="val 1226"/>
              </a:avLst>
            </a:prstGeom>
            <a:gradFill>
              <a:gsLst>
                <a:gs pos="0">
                  <a:srgbClr val="3C8FED"/>
                </a:gs>
                <a:gs pos="71000">
                  <a:srgbClr val="8EC9FB"/>
                </a:gs>
              </a:gsLst>
              <a:lin ang="21540000" scaled="0"/>
            </a:gra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26720" y="251206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26720" y="3923030"/>
              <a:ext cx="1905000" cy="7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2209800" y="1143000"/>
              <a:ext cx="6438900" cy="4230757"/>
            </a:xfrm>
            <a:prstGeom prst="roundRect">
              <a:avLst>
                <a:gd name="adj" fmla="val 1226"/>
              </a:avLst>
            </a:prstGeom>
            <a:solidFill>
              <a:schemeClr val="bg1"/>
            </a:solidFill>
            <a:ln w="76200">
              <a:solidFill>
                <a:schemeClr val="bg1">
                  <a:lumMod val="6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ed Rectangle 23"/>
          <p:cNvSpPr/>
          <p:nvPr/>
        </p:nvSpPr>
        <p:spPr>
          <a:xfrm>
            <a:off x="23648" y="4552950"/>
            <a:ext cx="2419993" cy="381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TextBox 24"/>
          <p:cNvSpPr txBox="1"/>
          <p:nvPr/>
        </p:nvSpPr>
        <p:spPr>
          <a:xfrm>
            <a:off x="322548" y="4564618"/>
            <a:ext cx="2255747" cy="369332"/>
          </a:xfrm>
          <a:prstGeom prst="rect">
            <a:avLst/>
          </a:prstGeom>
          <a:noFill/>
        </p:spPr>
        <p:txBody>
          <a:bodyPr wrap="none" rtlCol="0">
            <a:spAutoFit/>
          </a:bodyPr>
          <a:lstStyle/>
          <a:p>
            <a:pPr algn="ctr" rtl="1"/>
            <a:r>
              <a:rPr lang="fa-IR" dirty="0" smtClean="0">
                <a:solidFill>
                  <a:schemeClr val="bg1"/>
                </a:solidFill>
                <a:cs typeface="B Titr" pitchFamily="2" charset="-78"/>
              </a:rPr>
              <a:t>      الگوی مدیریت جهادی</a:t>
            </a:r>
            <a:endParaRPr lang="en-US" dirty="0">
              <a:solidFill>
                <a:schemeClr val="bg1"/>
              </a:solidFill>
              <a:cs typeface="B Titr" pitchFamily="2" charset="-78"/>
            </a:endParaRPr>
          </a:p>
        </p:txBody>
      </p:sp>
      <p:sp>
        <p:nvSpPr>
          <p:cNvPr id="2" name="Slide Number Placeholder 1"/>
          <p:cNvSpPr>
            <a:spLocks noGrp="1"/>
          </p:cNvSpPr>
          <p:nvPr>
            <p:ph type="sldNum" sz="quarter" idx="12"/>
          </p:nvPr>
        </p:nvSpPr>
        <p:spPr>
          <a:xfrm>
            <a:off x="8503227" y="4775490"/>
            <a:ext cx="609600" cy="273844"/>
          </a:xfrm>
        </p:spPr>
        <p:txBody>
          <a:bodyPr/>
          <a:lstStyle/>
          <a:p>
            <a:fld id="{A0D135EB-47A7-464D-B7F5-CBBCB4486062}" type="slidenum">
              <a:rPr lang="en-US" sz="1800" smtClean="0">
                <a:solidFill>
                  <a:srgbClr val="002060"/>
                </a:solidFill>
                <a:latin typeface="Adobe Gothic Std B" pitchFamily="34" charset="-128"/>
                <a:ea typeface="Adobe Gothic Std B" pitchFamily="34" charset="-128"/>
              </a:rPr>
              <a:pPr/>
              <a:t>9</a:t>
            </a:fld>
            <a:endParaRPr lang="en-US" sz="1800" dirty="0">
              <a:solidFill>
                <a:srgbClr val="002060"/>
              </a:solidFill>
              <a:latin typeface="Adobe Gothic Std B" pitchFamily="34" charset="-128"/>
              <a:ea typeface="Adobe Gothic Std B" pitchFamily="34" charset="-128"/>
            </a:endParaRPr>
          </a:p>
        </p:txBody>
      </p:sp>
      <p:sp>
        <p:nvSpPr>
          <p:cNvPr id="11" name="Title 1"/>
          <p:cNvSpPr txBox="1">
            <a:spLocks/>
          </p:cNvSpPr>
          <p:nvPr/>
        </p:nvSpPr>
        <p:spPr>
          <a:xfrm>
            <a:off x="5181600" y="234375"/>
            <a:ext cx="3124200" cy="5847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fa-IR" sz="2800" dirty="0" smtClean="0">
                <a:solidFill>
                  <a:schemeClr val="bg1"/>
                </a:solidFill>
                <a:cs typeface="B Titr" pitchFamily="2" charset="-78"/>
              </a:rPr>
              <a:t>ایران</a:t>
            </a:r>
            <a:endParaRPr lang="en-US" sz="2800" dirty="0">
              <a:solidFill>
                <a:schemeClr val="bg1"/>
              </a:solidFill>
              <a:cs typeface="B Titr" pitchFamily="2" charset="-78"/>
            </a:endParaRPr>
          </a:p>
        </p:txBody>
      </p:sp>
      <p:sp>
        <p:nvSpPr>
          <p:cNvPr id="12" name="Text Placeholder 2"/>
          <p:cNvSpPr txBox="1">
            <a:spLocks/>
          </p:cNvSpPr>
          <p:nvPr/>
        </p:nvSpPr>
        <p:spPr>
          <a:xfrm>
            <a:off x="4736575" y="1071107"/>
            <a:ext cx="3958048" cy="21084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buNone/>
            </a:pPr>
            <a:endParaRPr lang="fa-IR" sz="2400" dirty="0" smtClean="0">
              <a:solidFill>
                <a:srgbClr val="FF0000"/>
              </a:solidFill>
              <a:cs typeface="B Titr" pitchFamily="2" charset="-78"/>
            </a:endParaRPr>
          </a:p>
          <a:p>
            <a:pPr marL="0" indent="0" algn="ctr" rtl="1">
              <a:lnSpc>
                <a:spcPct val="150000"/>
              </a:lnSpc>
              <a:buNone/>
            </a:pPr>
            <a:endParaRPr lang="en-US" sz="2400" dirty="0">
              <a:solidFill>
                <a:srgbClr val="FF0000"/>
              </a:solidFill>
              <a:cs typeface="B Titr" pitchFamily="2" charset="-78"/>
            </a:endParaRPr>
          </a:p>
        </p:txBody>
      </p:sp>
      <p:sp>
        <p:nvSpPr>
          <p:cNvPr id="3" name="Rectangle 2"/>
          <p:cNvSpPr/>
          <p:nvPr/>
        </p:nvSpPr>
        <p:spPr>
          <a:xfrm>
            <a:off x="2547122" y="1071107"/>
            <a:ext cx="5928849" cy="3323987"/>
          </a:xfrm>
          <a:prstGeom prst="rect">
            <a:avLst/>
          </a:prstGeom>
        </p:spPr>
        <p:txBody>
          <a:bodyPr wrap="square">
            <a:spAutoFit/>
          </a:bodyPr>
          <a:lstStyle/>
          <a:p>
            <a:pPr algn="ctr" rtl="1">
              <a:lnSpc>
                <a:spcPct val="150000"/>
              </a:lnSpc>
            </a:pPr>
            <a:r>
              <a:rPr lang="fa-IR" sz="2800" dirty="0" smtClean="0">
                <a:solidFill>
                  <a:srgbClr val="002060"/>
                </a:solidFill>
                <a:latin typeface="Adobe Arabic" pitchFamily="18" charset="-78"/>
                <a:cs typeface="B Titr" pitchFamily="2" charset="-78"/>
              </a:rPr>
              <a:t>کشورهای </a:t>
            </a:r>
            <a:r>
              <a:rPr lang="fa-IR" sz="2800" dirty="0">
                <a:solidFill>
                  <a:srgbClr val="002060"/>
                </a:solidFill>
                <a:latin typeface="Adobe Arabic" pitchFamily="18" charset="-78"/>
                <a:cs typeface="B Titr" pitchFamily="2" charset="-78"/>
              </a:rPr>
              <a:t>ایران ، </a:t>
            </a:r>
            <a:r>
              <a:rPr lang="fa-IR" sz="2800" dirty="0" smtClean="0">
                <a:solidFill>
                  <a:srgbClr val="002060"/>
                </a:solidFill>
                <a:latin typeface="Adobe Arabic" pitchFamily="18" charset="-78"/>
                <a:cs typeface="B Titr" pitchFamily="2" charset="-78"/>
              </a:rPr>
              <a:t>عربستان </a:t>
            </a:r>
            <a:r>
              <a:rPr lang="fa-IR" sz="2800" dirty="0">
                <a:solidFill>
                  <a:srgbClr val="002060"/>
                </a:solidFill>
                <a:latin typeface="Adobe Arabic" pitchFamily="18" charset="-78"/>
                <a:cs typeface="B Titr" pitchFamily="2" charset="-78"/>
              </a:rPr>
              <a:t>و عراق در مجموع با 77.6 تریلیون دلار ارزش ذخایر منابع طبیعی خود، یک چهارم کل ارزش این منابع را در میان 10 کشور ثروتمند ذخایر طبیعی در دنیا در اختیار دارند.</a:t>
            </a:r>
            <a:endParaRPr lang="en-US" sz="2800" dirty="0">
              <a:solidFill>
                <a:srgbClr val="002060"/>
              </a:solidFill>
              <a:latin typeface="Adobe Arabic" pitchFamily="18" charset="-78"/>
              <a:cs typeface="B Titr" pitchFamily="2" charset="-78"/>
            </a:endParaRPr>
          </a:p>
        </p:txBody>
      </p:sp>
      <p:pic>
        <p:nvPicPr>
          <p:cNvPr id="59394" name="Picture 2" descr="http://up.veres.ir/up/veres/Pictures/maps/iran/Flag_of_Iran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2643" y="992631"/>
            <a:ext cx="1774075" cy="1104815"/>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a:blip r:embed="rId3" cstate="print"/>
          <a:stretch>
            <a:fillRect/>
          </a:stretch>
        </p:blipFill>
        <p:spPr>
          <a:xfrm>
            <a:off x="470549" y="2097446"/>
            <a:ext cx="1776169" cy="1099143"/>
          </a:xfrm>
          <a:prstGeom prst="rect">
            <a:avLst/>
          </a:prstGeom>
        </p:spPr>
      </p:pic>
      <p:pic>
        <p:nvPicPr>
          <p:cNvPr id="5" name="Picture 4"/>
          <p:cNvPicPr>
            <a:picLocks noChangeAspect="1"/>
          </p:cNvPicPr>
          <p:nvPr/>
        </p:nvPicPr>
        <p:blipFill>
          <a:blip r:embed="rId4" cstate="print"/>
          <a:stretch>
            <a:fillRect/>
          </a:stretch>
        </p:blipFill>
        <p:spPr>
          <a:xfrm>
            <a:off x="470549" y="3179605"/>
            <a:ext cx="1776169" cy="1186023"/>
          </a:xfrm>
          <a:prstGeom prst="rect">
            <a:avLst/>
          </a:prstGeom>
        </p:spPr>
      </p:pic>
      <p:grpSp>
        <p:nvGrpSpPr>
          <p:cNvPr id="18" name="Group 17"/>
          <p:cNvGrpSpPr/>
          <p:nvPr/>
        </p:nvGrpSpPr>
        <p:grpSpPr>
          <a:xfrm>
            <a:off x="210056" y="57151"/>
            <a:ext cx="904016" cy="762000"/>
            <a:chOff x="457200" y="4019550"/>
            <a:chExt cx="1143000" cy="1123950"/>
          </a:xfrm>
        </p:grpSpPr>
        <p:sp>
          <p:nvSpPr>
            <p:cNvPr id="23" name="Rounded Rectangle 22"/>
            <p:cNvSpPr/>
            <p:nvPr/>
          </p:nvSpPr>
          <p:spPr>
            <a:xfrm>
              <a:off x="457200" y="4019550"/>
              <a:ext cx="1143000" cy="11239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6" name="Picture 1" descr="C:\Users\user\AppData\Local\Temp\لوگوی-کنفرانسبین-المللی-روابط-ع مومی.png"/>
            <p:cNvPicPr>
              <a:picLocks noChangeAspect="1" noChangeArrowheads="1"/>
            </p:cNvPicPr>
            <p:nvPr/>
          </p:nvPicPr>
          <p:blipFill>
            <a:blip r:embed="rId5" cstate="print">
              <a:lum/>
            </a:blip>
            <a:srcRect/>
            <a:stretch>
              <a:fillRect/>
            </a:stretch>
          </p:blipFill>
          <p:spPr bwMode="auto">
            <a:xfrm>
              <a:off x="572589" y="4121876"/>
              <a:ext cx="901120" cy="895350"/>
            </a:xfrm>
            <a:prstGeom prst="roundRect">
              <a:avLst/>
            </a:prstGeom>
            <a:noFill/>
          </p:spPr>
        </p:pic>
      </p:grpSp>
    </p:spTree>
    <p:extLst>
      <p:ext uri="{BB962C8B-B14F-4D97-AF65-F5344CB8AC3E}">
        <p14:creationId xmlns:p14="http://schemas.microsoft.com/office/powerpoint/2010/main" xmlns="" val="26874759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FFFF00"/>
                </a:solidFill>
                <a:cs typeface="B Titr" pitchFamily="2" charset="-78"/>
              </a:rPr>
              <a:t>مدیران جهادی </a:t>
            </a:r>
            <a:endParaRPr lang="en-US" dirty="0">
              <a:solidFill>
                <a:srgbClr val="FFFF00"/>
              </a:solidFill>
              <a:cs typeface="B Titr" pitchFamily="2" charset="-78"/>
            </a:endParaRPr>
          </a:p>
        </p:txBody>
      </p:sp>
      <p:sp>
        <p:nvSpPr>
          <p:cNvPr id="3" name="Content Placeholder 2"/>
          <p:cNvSpPr>
            <a:spLocks noGrp="1"/>
          </p:cNvSpPr>
          <p:nvPr>
            <p:ph idx="1"/>
          </p:nvPr>
        </p:nvSpPr>
        <p:spPr>
          <a:xfrm>
            <a:off x="457200" y="1123950"/>
            <a:ext cx="8229600" cy="1219200"/>
          </a:xfrm>
        </p:spPr>
        <p:style>
          <a:lnRef idx="0">
            <a:schemeClr val="accent2"/>
          </a:lnRef>
          <a:fillRef idx="3">
            <a:schemeClr val="accent2"/>
          </a:fillRef>
          <a:effectRef idx="3">
            <a:schemeClr val="accent2"/>
          </a:effectRef>
          <a:fontRef idx="minor">
            <a:schemeClr val="lt1"/>
          </a:fontRef>
        </p:style>
        <p:txBody>
          <a:bodyPr>
            <a:normAutofit/>
          </a:bodyPr>
          <a:lstStyle/>
          <a:p>
            <a:pPr algn="ctr" rtl="1">
              <a:lnSpc>
                <a:spcPct val="170000"/>
              </a:lnSpc>
            </a:pPr>
            <a:r>
              <a:rPr lang="fa-IR" sz="3800" dirty="0" smtClean="0">
                <a:solidFill>
                  <a:schemeClr val="bg1"/>
                </a:solidFill>
                <a:cs typeface="B Titr" pitchFamily="2" charset="-78"/>
              </a:rPr>
              <a:t>خداپرستی آنان بی </a:t>
            </a:r>
            <a:r>
              <a:rPr lang="fa-IR" sz="3800" dirty="0" smtClean="0">
                <a:solidFill>
                  <a:schemeClr val="bg1"/>
                </a:solidFill>
                <a:cs typeface="B Titr" pitchFamily="2" charset="-78"/>
              </a:rPr>
              <a:t>هیاهو </a:t>
            </a:r>
            <a:r>
              <a:rPr lang="fa-IR" sz="3800" dirty="0" smtClean="0">
                <a:solidFill>
                  <a:schemeClr val="bg1"/>
                </a:solidFill>
                <a:cs typeface="B Titr" pitchFamily="2" charset="-78"/>
              </a:rPr>
              <a:t>است،</a:t>
            </a:r>
          </a:p>
          <a:p>
            <a:endParaRPr lang="en-US" dirty="0"/>
          </a:p>
        </p:txBody>
      </p:sp>
      <p:sp>
        <p:nvSpPr>
          <p:cNvPr id="4" name="Slide Number Placeholder 3"/>
          <p:cNvSpPr>
            <a:spLocks noGrp="1"/>
          </p:cNvSpPr>
          <p:nvPr>
            <p:ph type="sldNum" sz="quarter" idx="12"/>
          </p:nvPr>
        </p:nvSpPr>
        <p:spPr/>
        <p:txBody>
          <a:bodyPr/>
          <a:lstStyle/>
          <a:p>
            <a:fld id="{A0D135EB-47A7-464D-B7F5-CBBCB4486062}" type="slidenum">
              <a:rPr lang="en-US" smtClean="0"/>
              <a:pPr/>
              <a:t>90</a:t>
            </a:fld>
            <a:endParaRPr lang="en-US" dirty="0"/>
          </a:p>
        </p:txBody>
      </p:sp>
      <p:pic>
        <p:nvPicPr>
          <p:cNvPr id="374786" name="Picture 2" descr="http://www.8pic.ir/images/61385303096746887094.jpg"/>
          <p:cNvPicPr>
            <a:picLocks noChangeAspect="1" noChangeArrowheads="1"/>
          </p:cNvPicPr>
          <p:nvPr/>
        </p:nvPicPr>
        <p:blipFill>
          <a:blip r:embed="rId2" cstate="print"/>
          <a:srcRect/>
          <a:stretch>
            <a:fillRect/>
          </a:stretch>
        </p:blipFill>
        <p:spPr bwMode="auto">
          <a:xfrm>
            <a:off x="2895600" y="2393157"/>
            <a:ext cx="3657600" cy="2647950"/>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FFFF00"/>
                </a:solidFill>
                <a:cs typeface="B Titr" pitchFamily="2" charset="-78"/>
              </a:rPr>
              <a:t>مدیران جهادی </a:t>
            </a:r>
            <a:endParaRPr lang="en-US" dirty="0">
              <a:solidFill>
                <a:srgbClr val="FFFF00"/>
              </a:solidFill>
              <a:cs typeface="B Titr" pitchFamily="2" charset="-78"/>
            </a:endParaRPr>
          </a:p>
        </p:txBody>
      </p:sp>
      <p:sp>
        <p:nvSpPr>
          <p:cNvPr id="3" name="Content Placeholder 2"/>
          <p:cNvSpPr>
            <a:spLocks noGrp="1"/>
          </p:cNvSpPr>
          <p:nvPr>
            <p:ph idx="1"/>
          </p:nvPr>
        </p:nvSpPr>
        <p:spPr>
          <a:xfrm>
            <a:off x="228600" y="1063229"/>
            <a:ext cx="8458200" cy="1066800"/>
          </a:xfrm>
        </p:spPr>
        <p:style>
          <a:lnRef idx="0">
            <a:schemeClr val="accent2"/>
          </a:lnRef>
          <a:fillRef idx="3">
            <a:schemeClr val="accent2"/>
          </a:fillRef>
          <a:effectRef idx="3">
            <a:schemeClr val="accent2"/>
          </a:effectRef>
          <a:fontRef idx="minor">
            <a:schemeClr val="lt1"/>
          </a:fontRef>
        </p:style>
        <p:txBody>
          <a:bodyPr>
            <a:normAutofit/>
          </a:bodyPr>
          <a:lstStyle/>
          <a:p>
            <a:pPr algn="r" rtl="1">
              <a:lnSpc>
                <a:spcPct val="170000"/>
              </a:lnSpc>
            </a:pPr>
            <a:r>
              <a:rPr lang="fa-IR" sz="2600" dirty="0" smtClean="0">
                <a:solidFill>
                  <a:schemeClr val="bg1"/>
                </a:solidFill>
              </a:rPr>
              <a:t> </a:t>
            </a:r>
            <a:r>
              <a:rPr lang="fa-IR" sz="2600" dirty="0" smtClean="0">
                <a:solidFill>
                  <a:schemeClr val="bg1"/>
                </a:solidFill>
                <a:cs typeface="B Titr" pitchFamily="2" charset="-78"/>
              </a:rPr>
              <a:t> قبل از آنکه به مقامی برسند، از نعمت علو طبع برخوردار شده اند،</a:t>
            </a:r>
          </a:p>
        </p:txBody>
      </p:sp>
      <p:sp>
        <p:nvSpPr>
          <p:cNvPr id="4" name="Slide Number Placeholder 3"/>
          <p:cNvSpPr>
            <a:spLocks noGrp="1"/>
          </p:cNvSpPr>
          <p:nvPr>
            <p:ph type="sldNum" sz="quarter" idx="12"/>
          </p:nvPr>
        </p:nvSpPr>
        <p:spPr/>
        <p:txBody>
          <a:bodyPr/>
          <a:lstStyle/>
          <a:p>
            <a:fld id="{A0D135EB-47A7-464D-B7F5-CBBCB4486062}" type="slidenum">
              <a:rPr lang="en-US" smtClean="0"/>
              <a:pPr/>
              <a:t>91</a:t>
            </a:fld>
            <a:endParaRPr lang="en-US" dirty="0"/>
          </a:p>
        </p:txBody>
      </p:sp>
      <p:pic>
        <p:nvPicPr>
          <p:cNvPr id="373762" name="Picture 2" descr="http://cdn.akairan.com/akairan/aka/images/a-fa/fa1/zendegi151.jpg"/>
          <p:cNvPicPr>
            <a:picLocks noChangeAspect="1" noChangeArrowheads="1"/>
          </p:cNvPicPr>
          <p:nvPr/>
        </p:nvPicPr>
        <p:blipFill>
          <a:blip r:embed="rId2" cstate="print"/>
          <a:srcRect/>
          <a:stretch>
            <a:fillRect/>
          </a:stretch>
        </p:blipFill>
        <p:spPr bwMode="auto">
          <a:xfrm>
            <a:off x="2895599" y="2419350"/>
            <a:ext cx="3158627" cy="2347913"/>
          </a:xfrm>
          <a:prstGeom prst="rect">
            <a:avLst/>
          </a:prstGeom>
          <a:noFill/>
        </p:spPr>
      </p:pic>
      <p:grpSp>
        <p:nvGrpSpPr>
          <p:cNvPr id="9" name="Group 8"/>
          <p:cNvGrpSpPr/>
          <p:nvPr/>
        </p:nvGrpSpPr>
        <p:grpSpPr>
          <a:xfrm>
            <a:off x="457200" y="4019550"/>
            <a:ext cx="1143000" cy="1123950"/>
            <a:chOff x="457200" y="4019550"/>
            <a:chExt cx="1143000" cy="1123950"/>
          </a:xfrm>
        </p:grpSpPr>
        <p:sp>
          <p:nvSpPr>
            <p:cNvPr id="7" name="Rounded Rectangle 6"/>
            <p:cNvSpPr/>
            <p:nvPr/>
          </p:nvSpPr>
          <p:spPr>
            <a:xfrm>
              <a:off x="457200" y="4019550"/>
              <a:ext cx="1143000" cy="11239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1" descr="C:\Users\user\AppData\Local\Temp\لوگوی-کنفرانسبین-المللی-روابط-ع مومی.png"/>
            <p:cNvPicPr>
              <a:picLocks noChangeAspect="1" noChangeArrowheads="1"/>
            </p:cNvPicPr>
            <p:nvPr/>
          </p:nvPicPr>
          <p:blipFill>
            <a:blip r:embed="rId3" cstate="print">
              <a:lum/>
            </a:blip>
            <a:srcRect/>
            <a:stretch>
              <a:fillRect/>
            </a:stretch>
          </p:blipFill>
          <p:spPr bwMode="auto">
            <a:xfrm>
              <a:off x="572589" y="4121876"/>
              <a:ext cx="901120" cy="895350"/>
            </a:xfrm>
            <a:prstGeom prst="roundRect">
              <a:avLst/>
            </a:prstGeom>
            <a:noFill/>
          </p:spPr>
        </p:pic>
      </p:gr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FFFF00"/>
                </a:solidFill>
                <a:cs typeface="B Titr" pitchFamily="2" charset="-78"/>
              </a:rPr>
              <a:t>مدیران جهادی </a:t>
            </a:r>
            <a:endParaRPr lang="en-US" dirty="0">
              <a:solidFill>
                <a:srgbClr val="FFFF00"/>
              </a:solidFill>
              <a:cs typeface="B Titr" pitchFamily="2" charset="-78"/>
            </a:endParaRPr>
          </a:p>
        </p:txBody>
      </p:sp>
      <p:sp>
        <p:nvSpPr>
          <p:cNvPr id="3" name="Content Placeholder 2"/>
          <p:cNvSpPr>
            <a:spLocks noGrp="1"/>
          </p:cNvSpPr>
          <p:nvPr>
            <p:ph idx="1"/>
          </p:nvPr>
        </p:nvSpPr>
        <p:spPr>
          <a:xfrm>
            <a:off x="457200" y="926307"/>
            <a:ext cx="8229600" cy="3840956"/>
          </a:xfrm>
        </p:spPr>
        <p:txBody>
          <a:bodyPr>
            <a:normAutofit/>
          </a:bodyPr>
          <a:lstStyle/>
          <a:p>
            <a:pPr algn="r" rtl="1">
              <a:lnSpc>
                <a:spcPct val="170000"/>
              </a:lnSpc>
            </a:pPr>
            <a:r>
              <a:rPr lang="fa-IR" sz="2400" dirty="0" smtClean="0">
                <a:solidFill>
                  <a:schemeClr val="bg1"/>
                </a:solidFill>
              </a:rPr>
              <a:t> </a:t>
            </a:r>
            <a:r>
              <a:rPr lang="fa-IR" sz="2400" dirty="0" smtClean="0">
                <a:solidFill>
                  <a:schemeClr val="bg1"/>
                </a:solidFill>
                <a:cs typeface="B Titr" pitchFamily="2" charset="-78"/>
              </a:rPr>
              <a:t>دست همه شهروندان ایرانی با دیدگاه های مختلف را می فشارند،</a:t>
            </a:r>
          </a:p>
          <a:p>
            <a:pPr algn="r" rtl="1">
              <a:lnSpc>
                <a:spcPct val="170000"/>
              </a:lnSpc>
            </a:pPr>
            <a:r>
              <a:rPr lang="fa-IR" sz="2400" dirty="0" smtClean="0">
                <a:solidFill>
                  <a:srgbClr val="BDD8F3"/>
                </a:solidFill>
                <a:cs typeface="B Titr" pitchFamily="2" charset="-78"/>
              </a:rPr>
              <a:t>دغدغه ی تدبیر، دقت و آینده نگری در مدیریت  را دارند،</a:t>
            </a:r>
          </a:p>
          <a:p>
            <a:pPr algn="r" rtl="1">
              <a:lnSpc>
                <a:spcPct val="170000"/>
              </a:lnSpc>
            </a:pPr>
            <a:r>
              <a:rPr lang="fa-IR" sz="2400" dirty="0" smtClean="0">
                <a:solidFill>
                  <a:schemeClr val="bg1"/>
                </a:solidFill>
                <a:cs typeface="B Titr" pitchFamily="2" charset="-78"/>
              </a:rPr>
              <a:t>سخن، رفتار و واکنش های آنان با تعامل گره خورده است،</a:t>
            </a:r>
          </a:p>
          <a:p>
            <a:pPr algn="r" rtl="1">
              <a:lnSpc>
                <a:spcPct val="170000"/>
              </a:lnSpc>
            </a:pPr>
            <a:r>
              <a:rPr lang="fa-IR" sz="2400" dirty="0" smtClean="0">
                <a:solidFill>
                  <a:srgbClr val="BDD8F3"/>
                </a:solidFill>
                <a:cs typeface="B Titr" pitchFamily="2" charset="-78"/>
              </a:rPr>
              <a:t>زندگی را با قدرت، سیاست و سمت مساوی نمی دانند.</a:t>
            </a:r>
          </a:p>
          <a:p>
            <a:endParaRPr lang="en-US" sz="2400" dirty="0"/>
          </a:p>
        </p:txBody>
      </p:sp>
      <p:sp>
        <p:nvSpPr>
          <p:cNvPr id="4" name="Slide Number Placeholder 3"/>
          <p:cNvSpPr>
            <a:spLocks noGrp="1"/>
          </p:cNvSpPr>
          <p:nvPr>
            <p:ph type="sldNum" sz="quarter" idx="12"/>
          </p:nvPr>
        </p:nvSpPr>
        <p:spPr/>
        <p:txBody>
          <a:bodyPr/>
          <a:lstStyle/>
          <a:p>
            <a:fld id="{A0D135EB-47A7-464D-B7F5-CBBCB4486062}" type="slidenum">
              <a:rPr lang="en-US" smtClean="0"/>
              <a:pPr/>
              <a:t>92</a:t>
            </a:fld>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9792" y="430923"/>
            <a:ext cx="5314950" cy="438581"/>
          </a:xfrm>
        </p:spPr>
        <p:txBody>
          <a:bodyPr/>
          <a:lstStyle/>
          <a:p>
            <a:pPr algn="r" rtl="1"/>
            <a:r>
              <a:rPr lang="fa-IR" dirty="0" smtClean="0">
                <a:solidFill>
                  <a:srgbClr val="FFFF00"/>
                </a:solidFill>
                <a:cs typeface="B Yekan" pitchFamily="2" charset="-78"/>
              </a:rPr>
              <a:t>پیامبر اکرم (ص) :</a:t>
            </a:r>
            <a:endParaRPr lang="en-US" dirty="0">
              <a:solidFill>
                <a:srgbClr val="FFFF00"/>
              </a:solidFill>
              <a:cs typeface="B Yekan" pitchFamily="2" charset="-78"/>
            </a:endParaRPr>
          </a:p>
        </p:txBody>
      </p:sp>
      <p:sp>
        <p:nvSpPr>
          <p:cNvPr id="3" name="Text Placeholder 2"/>
          <p:cNvSpPr>
            <a:spLocks noGrp="1"/>
          </p:cNvSpPr>
          <p:nvPr>
            <p:ph type="body" sz="quarter" idx="14"/>
          </p:nvPr>
        </p:nvSpPr>
        <p:spPr>
          <a:xfrm>
            <a:off x="924339" y="1645920"/>
            <a:ext cx="7591011" cy="1581374"/>
          </a:xfrm>
        </p:spPr>
        <p:txBody>
          <a:bodyPr/>
          <a:lstStyle/>
          <a:p>
            <a:pPr algn="ctr" rtl="1">
              <a:lnSpc>
                <a:spcPct val="150000"/>
              </a:lnSpc>
            </a:pPr>
            <a:r>
              <a:rPr lang="fa-IR" sz="3000" dirty="0">
                <a:cs typeface="B Titr" pitchFamily="2" charset="-78"/>
              </a:rPr>
              <a:t>برترین جهاد ، جهاد کسی است که صبح خود را با این نیت آغاز کند که به احدی ستم روا ندارد . </a:t>
            </a:r>
            <a:endParaRPr lang="en-US" sz="3000" dirty="0">
              <a:cs typeface="B Titr" pitchFamily="2" charset="-78"/>
            </a:endParaRPr>
          </a:p>
        </p:txBody>
      </p:sp>
    </p:spTree>
    <p:extLst>
      <p:ext uri="{BB962C8B-B14F-4D97-AF65-F5344CB8AC3E}">
        <p14:creationId xmlns:p14="http://schemas.microsoft.com/office/powerpoint/2010/main" xmlns="" val="83660790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8148" y="351410"/>
            <a:ext cx="5314950" cy="438581"/>
          </a:xfrm>
        </p:spPr>
        <p:txBody>
          <a:bodyPr/>
          <a:lstStyle/>
          <a:p>
            <a:pPr algn="r"/>
            <a:r>
              <a:rPr lang="fa-IR" dirty="0">
                <a:solidFill>
                  <a:srgbClr val="FFFF00"/>
                </a:solidFill>
                <a:cs typeface="B Titr" pitchFamily="2" charset="-78"/>
              </a:rPr>
              <a:t>امام علی (ع) :</a:t>
            </a:r>
            <a:endParaRPr lang="en-US" dirty="0">
              <a:solidFill>
                <a:srgbClr val="FFFF00"/>
              </a:solidFill>
              <a:cs typeface="B Titr" pitchFamily="2" charset="-78"/>
            </a:endParaRPr>
          </a:p>
        </p:txBody>
      </p:sp>
      <p:sp>
        <p:nvSpPr>
          <p:cNvPr id="3" name="Text Placeholder 2"/>
          <p:cNvSpPr>
            <a:spLocks noGrp="1"/>
          </p:cNvSpPr>
          <p:nvPr>
            <p:ph type="body" sz="quarter" idx="14"/>
          </p:nvPr>
        </p:nvSpPr>
        <p:spPr>
          <a:xfrm>
            <a:off x="2186609" y="1357685"/>
            <a:ext cx="5314950" cy="1581374"/>
          </a:xfrm>
        </p:spPr>
        <p:txBody>
          <a:bodyPr/>
          <a:lstStyle/>
          <a:p>
            <a:pPr algn="ctr">
              <a:lnSpc>
                <a:spcPct val="150000"/>
              </a:lnSpc>
            </a:pPr>
            <a:r>
              <a:rPr lang="fa-IR" sz="2400" dirty="0">
                <a:cs typeface="B Yekan" pitchFamily="2" charset="-78"/>
              </a:rPr>
              <a:t>در راه خدا با دستهایتان بجنگید ، اگر نتوانستید با زبان های خود بجنگید و اگر باز هم نتوانستید با دلهای خود بجنگید </a:t>
            </a:r>
            <a:endParaRPr lang="en-US" sz="2400" dirty="0">
              <a:cs typeface="B Yekan" pitchFamily="2" charset="-78"/>
            </a:endParaRPr>
          </a:p>
          <a:p>
            <a:endParaRPr lang="en-US" dirty="0"/>
          </a:p>
        </p:txBody>
      </p:sp>
    </p:spTree>
    <p:extLst>
      <p:ext uri="{BB962C8B-B14F-4D97-AF65-F5344CB8AC3E}">
        <p14:creationId xmlns:p14="http://schemas.microsoft.com/office/powerpoint/2010/main" xmlns="" val="4095220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38150"/>
            <a:ext cx="8229600" cy="3394472"/>
          </a:xfrm>
        </p:spPr>
        <p:txBody>
          <a:bodyPr>
            <a:normAutofit/>
          </a:bodyPr>
          <a:lstStyle/>
          <a:p>
            <a:pPr marL="0" indent="0" algn="ctr" rtl="1">
              <a:buNone/>
            </a:pPr>
            <a:r>
              <a:rPr lang="fa-IR" sz="6600" dirty="0" smtClean="0">
                <a:solidFill>
                  <a:srgbClr val="FFFF00"/>
                </a:solidFill>
                <a:cs typeface="B Titr" panose="00000700000000000000" pitchFamily="2" charset="-78"/>
              </a:rPr>
              <a:t>اقتصاد مقاومتی </a:t>
            </a:r>
            <a:r>
              <a:rPr lang="fa-IR" sz="19900" dirty="0" smtClean="0">
                <a:solidFill>
                  <a:srgbClr val="FFFF00"/>
                </a:solidFill>
                <a:cs typeface="B Titr" panose="00000700000000000000" pitchFamily="2" charset="-78"/>
              </a:rPr>
              <a:t>؟</a:t>
            </a:r>
            <a:endParaRPr lang="en-US" sz="6600" dirty="0">
              <a:solidFill>
                <a:srgbClr val="FFFF00"/>
              </a:solidFill>
              <a:cs typeface="B Titr" panose="00000700000000000000" pitchFamily="2" charset="-78"/>
            </a:endParaRPr>
          </a:p>
        </p:txBody>
      </p:sp>
      <p:sp>
        <p:nvSpPr>
          <p:cNvPr id="4" name="Slide Number Placeholder 3"/>
          <p:cNvSpPr>
            <a:spLocks noGrp="1"/>
          </p:cNvSpPr>
          <p:nvPr>
            <p:ph type="sldNum" sz="quarter" idx="12"/>
          </p:nvPr>
        </p:nvSpPr>
        <p:spPr/>
        <p:txBody>
          <a:bodyPr/>
          <a:lstStyle/>
          <a:p>
            <a:fld id="{A0D135EB-47A7-464D-B7F5-CBBCB4486062}" type="slidenum">
              <a:rPr lang="en-US" smtClean="0"/>
              <a:pPr/>
              <a:t>95</a:t>
            </a:fld>
            <a:endParaRPr lang="en-US" dirty="0"/>
          </a:p>
        </p:txBody>
      </p:sp>
    </p:spTree>
    <p:extLst>
      <p:ext uri="{BB962C8B-B14F-4D97-AF65-F5344CB8AC3E}">
        <p14:creationId xmlns:p14="http://schemas.microsoft.com/office/powerpoint/2010/main" xmlns="" val="113658116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379968"/>
            <a:ext cx="5314950" cy="438581"/>
          </a:xfrm>
        </p:spPr>
        <p:txBody>
          <a:bodyPr/>
          <a:lstStyle/>
          <a:p>
            <a:r>
              <a:rPr lang="fa-IR" sz="3600" dirty="0" smtClean="0">
                <a:solidFill>
                  <a:schemeClr val="bg1"/>
                </a:solidFill>
                <a:cs typeface="B Titr" panose="00000700000000000000" pitchFamily="2" charset="-78"/>
              </a:rPr>
              <a:t>اقتصاد مقاومتی </a:t>
            </a:r>
            <a:endParaRPr lang="en-US" sz="3600" dirty="0">
              <a:solidFill>
                <a:schemeClr val="bg1"/>
              </a:solidFill>
              <a:cs typeface="B Titr" panose="00000700000000000000" pitchFamily="2" charset="-78"/>
            </a:endParaRPr>
          </a:p>
        </p:txBody>
      </p:sp>
      <p:sp>
        <p:nvSpPr>
          <p:cNvPr id="3" name="Text Placeholder 2"/>
          <p:cNvSpPr>
            <a:spLocks noGrp="1"/>
          </p:cNvSpPr>
          <p:nvPr>
            <p:ph type="body" sz="quarter" idx="14"/>
          </p:nvPr>
        </p:nvSpPr>
        <p:spPr>
          <a:xfrm>
            <a:off x="2286000" y="1047750"/>
            <a:ext cx="6229350" cy="1950944"/>
          </a:xfrm>
        </p:spPr>
        <p:txBody>
          <a:bodyPr/>
          <a:lstStyle/>
          <a:p>
            <a:pPr algn="ctr" rtl="1">
              <a:lnSpc>
                <a:spcPct val="150000"/>
              </a:lnSpc>
            </a:pPr>
            <a:r>
              <a:rPr lang="fa-IR" sz="2400" dirty="0" smtClean="0">
                <a:cs typeface="B Titr" panose="00000700000000000000" pitchFamily="2" charset="-78"/>
              </a:rPr>
              <a:t>در </a:t>
            </a:r>
            <a:r>
              <a:rPr lang="fa-IR" sz="2400" dirty="0">
                <a:cs typeface="B Titr" panose="00000700000000000000" pitchFamily="2" charset="-78"/>
              </a:rPr>
              <a:t>واقع یک الگوی بومی و علمی است که برآمده‌ی از فرهنگ انقلابی و اسلامی ما است؛ متناسب با وضعیت امروز و فردای ما است</a:t>
            </a:r>
            <a:r>
              <a:rPr lang="fa-IR" sz="2400" dirty="0" smtClean="0">
                <a:cs typeface="B Titr" panose="00000700000000000000" pitchFamily="2" charset="-78"/>
              </a:rPr>
              <a:t>.</a:t>
            </a:r>
            <a:r>
              <a:rPr lang="fa-IR" sz="2400" dirty="0"/>
              <a:t> </a:t>
            </a:r>
            <a:r>
              <a:rPr lang="fa-IR" sz="2400" dirty="0">
                <a:cs typeface="B Titr" panose="00000700000000000000" pitchFamily="2" charset="-78"/>
              </a:rPr>
              <a:t>میتواند مشکلات را برطرف کند؛ درعین‌حال پویا هم هست</a:t>
            </a:r>
            <a:endParaRPr lang="en-US" sz="2400" dirty="0">
              <a:cs typeface="B Titr" panose="00000700000000000000" pitchFamily="2" charset="-78"/>
            </a:endParaRPr>
          </a:p>
        </p:txBody>
      </p:sp>
      <p:pic>
        <p:nvPicPr>
          <p:cNvPr id="5" name="Picture 4"/>
          <p:cNvPicPr>
            <a:picLocks noChangeAspect="1"/>
          </p:cNvPicPr>
          <p:nvPr/>
        </p:nvPicPr>
        <p:blipFill>
          <a:blip r:embed="rId2" cstate="print"/>
          <a:stretch>
            <a:fillRect/>
          </a:stretch>
        </p:blipFill>
        <p:spPr>
          <a:xfrm>
            <a:off x="228600" y="1160543"/>
            <a:ext cx="1450974" cy="2182557"/>
          </a:xfrm>
          <a:prstGeom prst="rect">
            <a:avLst/>
          </a:prstGeom>
        </p:spPr>
      </p:pic>
    </p:spTree>
    <p:extLst>
      <p:ext uri="{BB962C8B-B14F-4D97-AF65-F5344CB8AC3E}">
        <p14:creationId xmlns:p14="http://schemas.microsoft.com/office/powerpoint/2010/main" xmlns="" val="386907022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38150"/>
            <a:ext cx="9067800" cy="3394472"/>
          </a:xfrm>
        </p:spPr>
        <p:txBody>
          <a:bodyPr>
            <a:normAutofit fontScale="92500" lnSpcReduction="20000"/>
          </a:bodyPr>
          <a:lstStyle/>
          <a:p>
            <a:pPr marL="0" indent="0" algn="r" rtl="1">
              <a:buNone/>
            </a:pPr>
            <a:r>
              <a:rPr lang="fa-IR" sz="6000" dirty="0" smtClean="0">
                <a:solidFill>
                  <a:srgbClr val="FFFF00"/>
                </a:solidFill>
                <a:cs typeface="B Titr" panose="00000700000000000000" pitchFamily="2" charset="-78"/>
              </a:rPr>
              <a:t>چگونه و چرا اقتصاد مقاومتی </a:t>
            </a:r>
            <a:r>
              <a:rPr lang="fa-IR" sz="26500" dirty="0" smtClean="0">
                <a:solidFill>
                  <a:srgbClr val="FFFF00"/>
                </a:solidFill>
                <a:cs typeface="B Titr" panose="00000700000000000000" pitchFamily="2" charset="-78"/>
              </a:rPr>
              <a:t>؟</a:t>
            </a:r>
            <a:endParaRPr lang="en-US" sz="6000" dirty="0">
              <a:solidFill>
                <a:srgbClr val="FFFF00"/>
              </a:solidFill>
              <a:cs typeface="B Titr" panose="00000700000000000000" pitchFamily="2" charset="-78"/>
            </a:endParaRPr>
          </a:p>
        </p:txBody>
      </p:sp>
      <p:sp>
        <p:nvSpPr>
          <p:cNvPr id="4" name="Slide Number Placeholder 3"/>
          <p:cNvSpPr>
            <a:spLocks noGrp="1"/>
          </p:cNvSpPr>
          <p:nvPr>
            <p:ph type="sldNum" sz="quarter" idx="12"/>
          </p:nvPr>
        </p:nvSpPr>
        <p:spPr/>
        <p:txBody>
          <a:bodyPr/>
          <a:lstStyle/>
          <a:p>
            <a:fld id="{A0D135EB-47A7-464D-B7F5-CBBCB4486062}" type="slidenum">
              <a:rPr lang="en-US" smtClean="0"/>
              <a:pPr/>
              <a:t>97</a:t>
            </a:fld>
            <a:endParaRPr lang="en-US" dirty="0"/>
          </a:p>
        </p:txBody>
      </p:sp>
    </p:spTree>
    <p:extLst>
      <p:ext uri="{BB962C8B-B14F-4D97-AF65-F5344CB8AC3E}">
        <p14:creationId xmlns:p14="http://schemas.microsoft.com/office/powerpoint/2010/main" xmlns="" val="113658116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A0D135EB-47A7-464D-B7F5-CBBCB4486062}" type="slidenum">
              <a:rPr lang="en-US" smtClean="0"/>
              <a:pPr/>
              <a:t>98</a:t>
            </a:fld>
            <a:endParaRPr lang="en-US" dirty="0"/>
          </a:p>
        </p:txBody>
      </p:sp>
      <p:sp>
        <p:nvSpPr>
          <p:cNvPr id="5" name="Right Arrow 4"/>
          <p:cNvSpPr/>
          <p:nvPr/>
        </p:nvSpPr>
        <p:spPr>
          <a:xfrm>
            <a:off x="457200" y="971550"/>
            <a:ext cx="8686800" cy="38862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Rounded Rectangle 6"/>
          <p:cNvSpPr/>
          <p:nvPr/>
        </p:nvSpPr>
        <p:spPr>
          <a:xfrm>
            <a:off x="533400" y="1581150"/>
            <a:ext cx="685800" cy="2438400"/>
          </a:xfrm>
          <a:prstGeom prst="roundRect">
            <a:avLst/>
          </a:prstGeom>
        </p:spPr>
        <p:style>
          <a:lnRef idx="0">
            <a:schemeClr val="accent5"/>
          </a:lnRef>
          <a:fillRef idx="3">
            <a:schemeClr val="accent5"/>
          </a:fillRef>
          <a:effectRef idx="3">
            <a:schemeClr val="accent5"/>
          </a:effectRef>
          <a:fontRef idx="minor">
            <a:schemeClr val="lt1"/>
          </a:fontRef>
        </p:style>
        <p:txBody>
          <a:bodyPr vert="vert270" rtlCol="0" anchor="t"/>
          <a:lstStyle/>
          <a:p>
            <a:pPr lvl="0" algn="ctr" rtl="1"/>
            <a:r>
              <a:rPr lang="ar-SA" dirty="0" smtClean="0">
                <a:solidFill>
                  <a:schemeClr val="bg1"/>
                </a:solidFill>
                <a:cs typeface="B Titr" pitchFamily="2" charset="-78"/>
              </a:rPr>
              <a:t>اصلاح الگوی مصرف </a:t>
            </a:r>
            <a:endParaRPr lang="en-US" dirty="0" smtClean="0">
              <a:cs typeface="B Titr" pitchFamily="2" charset="-78"/>
            </a:endParaRPr>
          </a:p>
        </p:txBody>
      </p:sp>
      <p:sp>
        <p:nvSpPr>
          <p:cNvPr id="8" name="Rounded Rectangle 7"/>
          <p:cNvSpPr/>
          <p:nvPr/>
        </p:nvSpPr>
        <p:spPr>
          <a:xfrm>
            <a:off x="1295400" y="1581150"/>
            <a:ext cx="685800" cy="2438400"/>
          </a:xfrm>
          <a:prstGeom prst="roundRect">
            <a:avLst/>
          </a:prstGeom>
        </p:spPr>
        <p:style>
          <a:lnRef idx="0">
            <a:schemeClr val="accent6"/>
          </a:lnRef>
          <a:fillRef idx="3">
            <a:schemeClr val="accent6"/>
          </a:fillRef>
          <a:effectRef idx="3">
            <a:schemeClr val="accent6"/>
          </a:effectRef>
          <a:fontRef idx="minor">
            <a:schemeClr val="lt1"/>
          </a:fontRef>
        </p:style>
        <p:txBody>
          <a:bodyPr vert="vert270" rtlCol="0" anchor="ctr"/>
          <a:lstStyle/>
          <a:p>
            <a:pPr lvl="0" algn="ctr"/>
            <a:r>
              <a:rPr lang="fa-IR" dirty="0" smtClean="0">
                <a:cs typeface="B Titr" pitchFamily="2" charset="-78"/>
              </a:rPr>
              <a:t>حمایت از تولید ملی</a:t>
            </a:r>
            <a:endParaRPr lang="en-US" dirty="0" smtClean="0">
              <a:cs typeface="B Titr" pitchFamily="2" charset="-78"/>
            </a:endParaRPr>
          </a:p>
        </p:txBody>
      </p:sp>
      <p:sp>
        <p:nvSpPr>
          <p:cNvPr id="9" name="Rounded Rectangle 8"/>
          <p:cNvSpPr/>
          <p:nvPr/>
        </p:nvSpPr>
        <p:spPr>
          <a:xfrm>
            <a:off x="2057400" y="1581150"/>
            <a:ext cx="685800" cy="2438400"/>
          </a:xfrm>
          <a:prstGeom prst="roundRect">
            <a:avLst/>
          </a:prstGeom>
        </p:spPr>
        <p:style>
          <a:lnRef idx="0">
            <a:schemeClr val="accent1"/>
          </a:lnRef>
          <a:fillRef idx="3">
            <a:schemeClr val="accent1"/>
          </a:fillRef>
          <a:effectRef idx="3">
            <a:schemeClr val="accent1"/>
          </a:effectRef>
          <a:fontRef idx="minor">
            <a:schemeClr val="lt1"/>
          </a:fontRef>
        </p:style>
        <p:txBody>
          <a:bodyPr vert="vert270" rtlCol="0" anchor="ctr"/>
          <a:lstStyle/>
          <a:p>
            <a:pPr lvl="0" algn="ctr"/>
            <a:r>
              <a:rPr lang="ar-SA" dirty="0" smtClean="0">
                <a:solidFill>
                  <a:schemeClr val="bg1"/>
                </a:solidFill>
                <a:cs typeface="B Titr" pitchFamily="2" charset="-78"/>
              </a:rPr>
              <a:t>جهت </a:t>
            </a:r>
            <a:r>
              <a:rPr lang="fa-IR" dirty="0" smtClean="0">
                <a:solidFill>
                  <a:schemeClr val="bg1"/>
                </a:solidFill>
                <a:cs typeface="B Titr" pitchFamily="2" charset="-78"/>
              </a:rPr>
              <a:t> گیری </a:t>
            </a:r>
            <a:r>
              <a:rPr lang="ar-SA" dirty="0" smtClean="0">
                <a:solidFill>
                  <a:schemeClr val="bg1"/>
                </a:solidFill>
                <a:cs typeface="B Titr" pitchFamily="2" charset="-78"/>
              </a:rPr>
              <a:t>سرمایه</a:t>
            </a:r>
            <a:r>
              <a:rPr lang="fa-IR" dirty="0" smtClean="0">
                <a:solidFill>
                  <a:schemeClr val="bg1"/>
                </a:solidFill>
                <a:cs typeface="B Titr" pitchFamily="2" charset="-78"/>
              </a:rPr>
              <a:t>  </a:t>
            </a:r>
            <a:r>
              <a:rPr lang="ar-SA" dirty="0" smtClean="0">
                <a:solidFill>
                  <a:schemeClr val="bg1"/>
                </a:solidFill>
                <a:cs typeface="B Titr" pitchFamily="2" charset="-78"/>
              </a:rPr>
              <a:t>‌گذاری </a:t>
            </a:r>
            <a:endParaRPr lang="en-US" dirty="0" smtClean="0">
              <a:cs typeface="B Titr" pitchFamily="2" charset="-78"/>
            </a:endParaRPr>
          </a:p>
        </p:txBody>
      </p:sp>
      <p:sp>
        <p:nvSpPr>
          <p:cNvPr id="10" name="Rounded Rectangle 9"/>
          <p:cNvSpPr/>
          <p:nvPr/>
        </p:nvSpPr>
        <p:spPr>
          <a:xfrm>
            <a:off x="2819400" y="1581150"/>
            <a:ext cx="685800" cy="2438400"/>
          </a:xfrm>
          <a:prstGeom prst="roundRect">
            <a:avLst/>
          </a:prstGeom>
          <a:solidFill>
            <a:srgbClr val="FF0000"/>
          </a:solidFill>
        </p:spPr>
        <p:style>
          <a:lnRef idx="0">
            <a:schemeClr val="accent4"/>
          </a:lnRef>
          <a:fillRef idx="3">
            <a:schemeClr val="accent4"/>
          </a:fillRef>
          <a:effectRef idx="3">
            <a:schemeClr val="accent4"/>
          </a:effectRef>
          <a:fontRef idx="minor">
            <a:schemeClr val="lt1"/>
          </a:fontRef>
        </p:style>
        <p:txBody>
          <a:bodyPr vert="vert270" rtlCol="0" anchor="ctr"/>
          <a:lstStyle/>
          <a:p>
            <a:pPr lvl="0" algn="ctr" rtl="1"/>
            <a:r>
              <a:rPr lang="fa-IR" sz="1700" dirty="0" smtClean="0">
                <a:cs typeface="B Titr" pitchFamily="2" charset="-78"/>
              </a:rPr>
              <a:t>ایجاد اشتغال و ریشه کنی فقر</a:t>
            </a:r>
            <a:endParaRPr lang="en-US" sz="1700" dirty="0">
              <a:cs typeface="B Titr" pitchFamily="2" charset="-78"/>
            </a:endParaRPr>
          </a:p>
        </p:txBody>
      </p:sp>
      <p:sp>
        <p:nvSpPr>
          <p:cNvPr id="11" name="Rounded Rectangle 10"/>
          <p:cNvSpPr/>
          <p:nvPr/>
        </p:nvSpPr>
        <p:spPr>
          <a:xfrm>
            <a:off x="3581400" y="1581150"/>
            <a:ext cx="685800" cy="2438400"/>
          </a:xfrm>
          <a:prstGeom prst="roundRect">
            <a:avLst/>
          </a:prstGeom>
          <a:solidFill>
            <a:srgbClr val="00B050"/>
          </a:solidFill>
        </p:spPr>
        <p:style>
          <a:lnRef idx="0">
            <a:schemeClr val="accent4"/>
          </a:lnRef>
          <a:fillRef idx="3">
            <a:schemeClr val="accent4"/>
          </a:fillRef>
          <a:effectRef idx="3">
            <a:schemeClr val="accent4"/>
          </a:effectRef>
          <a:fontRef idx="minor">
            <a:schemeClr val="lt1"/>
          </a:fontRef>
        </p:style>
        <p:txBody>
          <a:bodyPr vert="vert270" rtlCol="0" anchor="ctr"/>
          <a:lstStyle/>
          <a:p>
            <a:pPr lvl="0" algn="ctr"/>
            <a:r>
              <a:rPr lang="fa-IR" sz="2400" dirty="0" smtClean="0">
                <a:cs typeface="B Titr" pitchFamily="2" charset="-78"/>
              </a:rPr>
              <a:t>کاهش واردات </a:t>
            </a:r>
            <a:endParaRPr lang="en-US" sz="2400" dirty="0" smtClean="0">
              <a:cs typeface="B Titr" pitchFamily="2" charset="-78"/>
            </a:endParaRPr>
          </a:p>
        </p:txBody>
      </p:sp>
      <p:sp>
        <p:nvSpPr>
          <p:cNvPr id="12" name="Rounded Rectangle 11"/>
          <p:cNvSpPr/>
          <p:nvPr/>
        </p:nvSpPr>
        <p:spPr>
          <a:xfrm>
            <a:off x="4343400" y="1581150"/>
            <a:ext cx="685800" cy="2438400"/>
          </a:xfrm>
          <a:prstGeom prst="roundRect">
            <a:avLst/>
          </a:prstGeom>
          <a:solidFill>
            <a:schemeClr val="accent2">
              <a:lumMod val="75000"/>
            </a:schemeClr>
          </a:solidFill>
        </p:spPr>
        <p:style>
          <a:lnRef idx="0">
            <a:schemeClr val="accent4"/>
          </a:lnRef>
          <a:fillRef idx="3">
            <a:schemeClr val="accent4"/>
          </a:fillRef>
          <a:effectRef idx="3">
            <a:schemeClr val="accent4"/>
          </a:effectRef>
          <a:fontRef idx="minor">
            <a:schemeClr val="lt1"/>
          </a:fontRef>
        </p:style>
        <p:txBody>
          <a:bodyPr vert="vert270" rtlCol="0" anchor="ctr"/>
          <a:lstStyle/>
          <a:p>
            <a:pPr lvl="0" algn="ctr"/>
            <a:r>
              <a:rPr lang="fa-IR" dirty="0" smtClean="0">
                <a:cs typeface="B Titr" pitchFamily="2" charset="-78"/>
              </a:rPr>
              <a:t>استقلال اقتصادی و سیاسی</a:t>
            </a:r>
            <a:endParaRPr lang="en-US" dirty="0" smtClean="0">
              <a:cs typeface="B Titr" pitchFamily="2" charset="-78"/>
            </a:endParaRPr>
          </a:p>
        </p:txBody>
      </p:sp>
      <p:sp>
        <p:nvSpPr>
          <p:cNvPr id="13" name="Rounded Rectangle 12"/>
          <p:cNvSpPr/>
          <p:nvPr/>
        </p:nvSpPr>
        <p:spPr>
          <a:xfrm>
            <a:off x="5092998" y="1581150"/>
            <a:ext cx="685800" cy="2438400"/>
          </a:xfrm>
          <a:prstGeom prst="roundRect">
            <a:avLst/>
          </a:prstGeom>
          <a:solidFill>
            <a:srgbClr val="002060"/>
          </a:solidFill>
        </p:spPr>
        <p:style>
          <a:lnRef idx="0">
            <a:schemeClr val="accent4"/>
          </a:lnRef>
          <a:fillRef idx="3">
            <a:schemeClr val="accent4"/>
          </a:fillRef>
          <a:effectRef idx="3">
            <a:schemeClr val="accent4"/>
          </a:effectRef>
          <a:fontRef idx="minor">
            <a:schemeClr val="lt1"/>
          </a:fontRef>
        </p:style>
        <p:txBody>
          <a:bodyPr vert="vert270" rtlCol="0" anchor="ctr"/>
          <a:lstStyle/>
          <a:p>
            <a:pPr lvl="0" algn="ctr"/>
            <a:r>
              <a:rPr lang="ar-SA" sz="1600" dirty="0" smtClean="0">
                <a:solidFill>
                  <a:schemeClr val="bg1"/>
                </a:solidFill>
                <a:cs typeface="B Titr" pitchFamily="2" charset="-78"/>
              </a:rPr>
              <a:t>ارتقای تكنولوژی </a:t>
            </a:r>
            <a:r>
              <a:rPr lang="fa-IR" sz="1600" dirty="0" smtClean="0">
                <a:solidFill>
                  <a:schemeClr val="bg1"/>
                </a:solidFill>
                <a:cs typeface="B Titr" pitchFamily="2" charset="-78"/>
              </a:rPr>
              <a:t>و دانش داخلی</a:t>
            </a:r>
            <a:endParaRPr lang="en-US" sz="1600" dirty="0" smtClean="0">
              <a:cs typeface="B Titr" pitchFamily="2" charset="-78"/>
            </a:endParaRPr>
          </a:p>
        </p:txBody>
      </p:sp>
      <p:sp>
        <p:nvSpPr>
          <p:cNvPr id="14" name="Rounded Rectangle 13"/>
          <p:cNvSpPr/>
          <p:nvPr/>
        </p:nvSpPr>
        <p:spPr>
          <a:xfrm>
            <a:off x="5833732" y="1581150"/>
            <a:ext cx="685800" cy="2438400"/>
          </a:xfrm>
          <a:prstGeom prst="roundRect">
            <a:avLst/>
          </a:prstGeom>
          <a:solidFill>
            <a:srgbClr val="C00000"/>
          </a:solidFill>
        </p:spPr>
        <p:style>
          <a:lnRef idx="0">
            <a:schemeClr val="accent4"/>
          </a:lnRef>
          <a:fillRef idx="3">
            <a:schemeClr val="accent4"/>
          </a:fillRef>
          <a:effectRef idx="3">
            <a:schemeClr val="accent4"/>
          </a:effectRef>
          <a:fontRef idx="minor">
            <a:schemeClr val="lt1"/>
          </a:fontRef>
        </p:style>
        <p:txBody>
          <a:bodyPr vert="vert270" rtlCol="0" anchor="ctr"/>
          <a:lstStyle/>
          <a:p>
            <a:pPr lvl="0" algn="r" rtl="1"/>
            <a:r>
              <a:rPr lang="fa-IR" sz="1600" dirty="0" smtClean="0">
                <a:cs typeface="B Titr" pitchFamily="2" charset="-78"/>
              </a:rPr>
              <a:t>ایجاد بهره وری و قد رت رقابت </a:t>
            </a:r>
            <a:endParaRPr lang="en-US" sz="1600" dirty="0" smtClean="0">
              <a:cs typeface="B Titr" pitchFamily="2" charset="-78"/>
            </a:endParaRPr>
          </a:p>
        </p:txBody>
      </p:sp>
      <p:sp>
        <p:nvSpPr>
          <p:cNvPr id="15" name="Rounded Rectangle 14"/>
          <p:cNvSpPr/>
          <p:nvPr/>
        </p:nvSpPr>
        <p:spPr>
          <a:xfrm>
            <a:off x="6586868" y="1581150"/>
            <a:ext cx="685800" cy="2438400"/>
          </a:xfrm>
          <a:prstGeom prst="roundRect">
            <a:avLst/>
          </a:prstGeom>
          <a:solidFill>
            <a:schemeClr val="tx1">
              <a:lumMod val="75000"/>
              <a:lumOff val="25000"/>
            </a:schemeClr>
          </a:solidFill>
        </p:spPr>
        <p:style>
          <a:lnRef idx="0">
            <a:schemeClr val="accent4"/>
          </a:lnRef>
          <a:fillRef idx="3">
            <a:schemeClr val="accent4"/>
          </a:fillRef>
          <a:effectRef idx="3">
            <a:schemeClr val="accent4"/>
          </a:effectRef>
          <a:fontRef idx="minor">
            <a:schemeClr val="lt1"/>
          </a:fontRef>
        </p:style>
        <p:txBody>
          <a:bodyPr vert="vert270" rtlCol="0" anchor="ctr"/>
          <a:lstStyle/>
          <a:p>
            <a:pPr algn="r" rtl="1"/>
            <a:r>
              <a:rPr lang="fa-IR" sz="1600" dirty="0" smtClean="0">
                <a:cs typeface="B Titr" pitchFamily="2" charset="-78"/>
              </a:rPr>
              <a:t>افزایش صادرات و تولید ثروت</a:t>
            </a:r>
            <a:endParaRPr lang="en-US" sz="1600" dirty="0" smtClean="0">
              <a:cs typeface="B Titr" pitchFamily="2" charset="-78"/>
            </a:endParaRPr>
          </a:p>
        </p:txBody>
      </p:sp>
      <p:sp>
        <p:nvSpPr>
          <p:cNvPr id="16" name="Rounded Rectangle 15"/>
          <p:cNvSpPr/>
          <p:nvPr/>
        </p:nvSpPr>
        <p:spPr>
          <a:xfrm>
            <a:off x="7327602" y="1581150"/>
            <a:ext cx="685800" cy="2438400"/>
          </a:xfrm>
          <a:prstGeom prst="roundRect">
            <a:avLst/>
          </a:prstGeom>
          <a:solidFill>
            <a:srgbClr val="34598D"/>
          </a:solidFill>
        </p:spPr>
        <p:style>
          <a:lnRef idx="0">
            <a:schemeClr val="accent4"/>
          </a:lnRef>
          <a:fillRef idx="3">
            <a:schemeClr val="accent4"/>
          </a:fillRef>
          <a:effectRef idx="3">
            <a:schemeClr val="accent4"/>
          </a:effectRef>
          <a:fontRef idx="minor">
            <a:schemeClr val="lt1"/>
          </a:fontRef>
        </p:style>
        <p:txBody>
          <a:bodyPr vert="vert270" rtlCol="0" anchor="ctr"/>
          <a:lstStyle/>
          <a:p>
            <a:pPr lvl="0" algn="ctr"/>
            <a:r>
              <a:rPr lang="ar-SA" sz="1600" dirty="0" smtClean="0">
                <a:cs typeface="B Titr" pitchFamily="2" charset="-78"/>
              </a:rPr>
              <a:t>كاهش </a:t>
            </a:r>
            <a:r>
              <a:rPr lang="fa-IR" sz="1600" dirty="0" smtClean="0">
                <a:cs typeface="B Titr" pitchFamily="2" charset="-78"/>
              </a:rPr>
              <a:t>وابستگی به </a:t>
            </a:r>
            <a:r>
              <a:rPr lang="ar-SA" sz="1600" dirty="0" smtClean="0">
                <a:cs typeface="B Titr" pitchFamily="2" charset="-78"/>
              </a:rPr>
              <a:t> نفت </a:t>
            </a:r>
            <a:endParaRPr lang="en-US" sz="1600" dirty="0" smtClean="0">
              <a:cs typeface="B Titr" pitchFamily="2" charset="-78"/>
            </a:endParaRPr>
          </a:p>
        </p:txBody>
      </p:sp>
      <p:sp>
        <p:nvSpPr>
          <p:cNvPr id="17" name="Rounded Rectangle 16"/>
          <p:cNvSpPr/>
          <p:nvPr/>
        </p:nvSpPr>
        <p:spPr>
          <a:xfrm>
            <a:off x="8077200" y="1581150"/>
            <a:ext cx="685800" cy="2743200"/>
          </a:xfrm>
          <a:prstGeom prst="roundRect">
            <a:avLst/>
          </a:prstGeom>
          <a:solidFill>
            <a:srgbClr val="008080"/>
          </a:solidFill>
        </p:spPr>
        <p:style>
          <a:lnRef idx="0">
            <a:schemeClr val="accent4"/>
          </a:lnRef>
          <a:fillRef idx="3">
            <a:schemeClr val="accent4"/>
          </a:fillRef>
          <a:effectRef idx="3">
            <a:schemeClr val="accent4"/>
          </a:effectRef>
          <a:fontRef idx="minor">
            <a:schemeClr val="lt1"/>
          </a:fontRef>
        </p:style>
        <p:txBody>
          <a:bodyPr vert="vert270" rtlCol="0" anchor="ctr"/>
          <a:lstStyle/>
          <a:p>
            <a:pPr lvl="0" algn="ctr"/>
            <a:r>
              <a:rPr lang="fa-IR" sz="1400" dirty="0" smtClean="0">
                <a:cs typeface="B Titr" pitchFamily="2" charset="-78"/>
              </a:rPr>
              <a:t>معرفی الگوی اسلامی ایرانی پیشرفت</a:t>
            </a:r>
            <a:endParaRPr lang="en-US" sz="1400" dirty="0" smtClean="0">
              <a:cs typeface="B Titr" pitchFamily="2" charset="-78"/>
            </a:endParaRPr>
          </a:p>
        </p:txBody>
      </p:sp>
      <p:sp>
        <p:nvSpPr>
          <p:cNvPr id="18" name="Rounded Rectangle 17"/>
          <p:cNvSpPr/>
          <p:nvPr/>
        </p:nvSpPr>
        <p:spPr>
          <a:xfrm rot="5400000">
            <a:off x="4000500" y="-2419350"/>
            <a:ext cx="685800" cy="6096000"/>
          </a:xfrm>
          <a:prstGeom prst="roundRect">
            <a:avLst/>
          </a:prstGeom>
        </p:spPr>
        <p:style>
          <a:lnRef idx="0">
            <a:schemeClr val="accent4"/>
          </a:lnRef>
          <a:fillRef idx="3">
            <a:schemeClr val="accent4"/>
          </a:fillRef>
          <a:effectRef idx="3">
            <a:schemeClr val="accent4"/>
          </a:effectRef>
          <a:fontRef idx="minor">
            <a:schemeClr val="lt1"/>
          </a:fontRef>
        </p:style>
        <p:txBody>
          <a:bodyPr vert="vert270" rtlCol="0" anchor="ctr"/>
          <a:lstStyle/>
          <a:p>
            <a:pPr algn="ctr"/>
            <a:r>
              <a:rPr lang="ar-SA" sz="2400" b="1" dirty="0" smtClean="0">
                <a:latin typeface="Adobe Arabic" pitchFamily="18" charset="-78"/>
                <a:cs typeface="Adobe Arabic" pitchFamily="18" charset="-78"/>
              </a:rPr>
              <a:t>شكل‌گیری روحیه «جهاد اقتصادی»، «تولید ملی» و «حمیت ایرانی»</a:t>
            </a:r>
            <a:endParaRPr lang="en-US" sz="2400" b="1" dirty="0">
              <a:latin typeface="Adobe Arabic" pitchFamily="18" charset="-78"/>
              <a:cs typeface="Adobe Arabic" pitchFamily="18" charset="-78"/>
            </a:endParaRPr>
          </a:p>
        </p:txBody>
      </p:sp>
      <p:sp>
        <p:nvSpPr>
          <p:cNvPr id="19" name="Circular Arrow 18"/>
          <p:cNvSpPr/>
          <p:nvPr/>
        </p:nvSpPr>
        <p:spPr>
          <a:xfrm>
            <a:off x="685800" y="1200150"/>
            <a:ext cx="762000" cy="685800"/>
          </a:xfrm>
          <a:prstGeom prst="circular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20" name="Circular Arrow 19"/>
          <p:cNvSpPr/>
          <p:nvPr/>
        </p:nvSpPr>
        <p:spPr>
          <a:xfrm>
            <a:off x="1524000" y="1200150"/>
            <a:ext cx="762000" cy="685800"/>
          </a:xfrm>
          <a:prstGeom prst="circular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21" name="Circular Arrow 20"/>
          <p:cNvSpPr/>
          <p:nvPr/>
        </p:nvSpPr>
        <p:spPr>
          <a:xfrm>
            <a:off x="2286000" y="1200150"/>
            <a:ext cx="762000" cy="685800"/>
          </a:xfrm>
          <a:prstGeom prst="circular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22" name="Circular Arrow 21"/>
          <p:cNvSpPr/>
          <p:nvPr/>
        </p:nvSpPr>
        <p:spPr>
          <a:xfrm>
            <a:off x="3124200" y="1200150"/>
            <a:ext cx="762000" cy="685800"/>
          </a:xfrm>
          <a:prstGeom prst="circular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23" name="Circular Arrow 22"/>
          <p:cNvSpPr/>
          <p:nvPr/>
        </p:nvSpPr>
        <p:spPr>
          <a:xfrm>
            <a:off x="4038600" y="1200150"/>
            <a:ext cx="762000" cy="685800"/>
          </a:xfrm>
          <a:prstGeom prst="circular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24" name="Circular Arrow 23"/>
          <p:cNvSpPr/>
          <p:nvPr/>
        </p:nvSpPr>
        <p:spPr>
          <a:xfrm>
            <a:off x="4800600" y="1200150"/>
            <a:ext cx="762000" cy="685800"/>
          </a:xfrm>
          <a:prstGeom prst="circular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25" name="Circular Arrow 24"/>
          <p:cNvSpPr/>
          <p:nvPr/>
        </p:nvSpPr>
        <p:spPr>
          <a:xfrm>
            <a:off x="5562600" y="1200150"/>
            <a:ext cx="762000" cy="685800"/>
          </a:xfrm>
          <a:prstGeom prst="circular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26" name="Circular Arrow 25"/>
          <p:cNvSpPr/>
          <p:nvPr/>
        </p:nvSpPr>
        <p:spPr>
          <a:xfrm>
            <a:off x="6400800" y="1200150"/>
            <a:ext cx="762000" cy="685800"/>
          </a:xfrm>
          <a:prstGeom prst="circular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27" name="Circular Arrow 26"/>
          <p:cNvSpPr/>
          <p:nvPr/>
        </p:nvSpPr>
        <p:spPr>
          <a:xfrm>
            <a:off x="7086600" y="1200150"/>
            <a:ext cx="762000" cy="685800"/>
          </a:xfrm>
          <a:prstGeom prst="circular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tx1"/>
              </a:solidFill>
            </a:endParaRPr>
          </a:p>
        </p:txBody>
      </p:sp>
      <p:sp>
        <p:nvSpPr>
          <p:cNvPr id="28" name="Circular Arrow 27"/>
          <p:cNvSpPr/>
          <p:nvPr/>
        </p:nvSpPr>
        <p:spPr>
          <a:xfrm>
            <a:off x="7848600" y="1200150"/>
            <a:ext cx="762000" cy="685800"/>
          </a:xfrm>
          <a:prstGeom prst="circular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additive="base">
                                        <p:cTn id="77" dur="500" fill="hold"/>
                                        <p:tgtEl>
                                          <p:spTgt spid="14"/>
                                        </p:tgtEl>
                                        <p:attrNameLst>
                                          <p:attrName>ppt_x</p:attrName>
                                        </p:attrNameLst>
                                      </p:cBhvr>
                                      <p:tavLst>
                                        <p:tav tm="0">
                                          <p:val>
                                            <p:strVal val="#ppt_x"/>
                                          </p:val>
                                        </p:tav>
                                        <p:tav tm="100000">
                                          <p:val>
                                            <p:strVal val="#ppt_x"/>
                                          </p:val>
                                        </p:tav>
                                      </p:tavLst>
                                    </p:anim>
                                    <p:anim calcmode="lin" valueType="num">
                                      <p:cBhvr additive="base">
                                        <p:cTn id="78" dur="500" fill="hold"/>
                                        <p:tgtEl>
                                          <p:spTgt spid="14"/>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additive="base">
                                        <p:cTn id="87" dur="500" fill="hold"/>
                                        <p:tgtEl>
                                          <p:spTgt spid="15"/>
                                        </p:tgtEl>
                                        <p:attrNameLst>
                                          <p:attrName>ppt_x</p:attrName>
                                        </p:attrNameLst>
                                      </p:cBhvr>
                                      <p:tavLst>
                                        <p:tav tm="0">
                                          <p:val>
                                            <p:strVal val="#ppt_x"/>
                                          </p:val>
                                        </p:tav>
                                        <p:tav tm="100000">
                                          <p:val>
                                            <p:strVal val="#ppt_x"/>
                                          </p:val>
                                        </p:tav>
                                      </p:tavLst>
                                    </p:anim>
                                    <p:anim calcmode="lin" valueType="num">
                                      <p:cBhvr additive="base">
                                        <p:cTn id="88" dur="500" fill="hold"/>
                                        <p:tgtEl>
                                          <p:spTgt spid="1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fill="hold"/>
                                        <p:tgtEl>
                                          <p:spTgt spid="27"/>
                                        </p:tgtEl>
                                        <p:attrNameLst>
                                          <p:attrName>ppt_x</p:attrName>
                                        </p:attrNameLst>
                                      </p:cBhvr>
                                      <p:tavLst>
                                        <p:tav tm="0">
                                          <p:val>
                                            <p:strVal val="#ppt_x"/>
                                          </p:val>
                                        </p:tav>
                                        <p:tav tm="100000">
                                          <p:val>
                                            <p:strVal val="#ppt_x"/>
                                          </p:val>
                                        </p:tav>
                                      </p:tavLst>
                                    </p:anim>
                                    <p:anim calcmode="lin" valueType="num">
                                      <p:cBhvr additive="base">
                                        <p:cTn id="9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additive="base">
                                        <p:cTn id="97" dur="500" fill="hold"/>
                                        <p:tgtEl>
                                          <p:spTgt spid="16"/>
                                        </p:tgtEl>
                                        <p:attrNameLst>
                                          <p:attrName>ppt_x</p:attrName>
                                        </p:attrNameLst>
                                      </p:cBhvr>
                                      <p:tavLst>
                                        <p:tav tm="0">
                                          <p:val>
                                            <p:strVal val="#ppt_x"/>
                                          </p:val>
                                        </p:tav>
                                        <p:tav tm="100000">
                                          <p:val>
                                            <p:strVal val="#ppt_x"/>
                                          </p:val>
                                        </p:tav>
                                      </p:tavLst>
                                    </p:anim>
                                    <p:anim calcmode="lin" valueType="num">
                                      <p:cBhvr additive="base">
                                        <p:cTn id="98" dur="500" fill="hold"/>
                                        <p:tgtEl>
                                          <p:spTgt spid="16"/>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additive="base">
                                        <p:cTn id="101" dur="500" fill="hold"/>
                                        <p:tgtEl>
                                          <p:spTgt spid="28"/>
                                        </p:tgtEl>
                                        <p:attrNameLst>
                                          <p:attrName>ppt_x</p:attrName>
                                        </p:attrNameLst>
                                      </p:cBhvr>
                                      <p:tavLst>
                                        <p:tav tm="0">
                                          <p:val>
                                            <p:strVal val="#ppt_x"/>
                                          </p:val>
                                        </p:tav>
                                        <p:tav tm="100000">
                                          <p:val>
                                            <p:strVal val="#ppt_x"/>
                                          </p:val>
                                        </p:tav>
                                      </p:tavLst>
                                    </p:anim>
                                    <p:anim calcmode="lin" valueType="num">
                                      <p:cBhvr additive="base">
                                        <p:cTn id="10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17">
                                            <p:bg/>
                                          </p:spTgt>
                                        </p:tgtEl>
                                        <p:attrNameLst>
                                          <p:attrName>style.visibility</p:attrName>
                                        </p:attrNameLst>
                                      </p:cBhvr>
                                      <p:to>
                                        <p:strVal val="visible"/>
                                      </p:to>
                                    </p:set>
                                    <p:animEffect transition="in" filter="wipe(down)">
                                      <p:cBhvr>
                                        <p:cTn id="107" dur="500"/>
                                        <p:tgtEl>
                                          <p:spTgt spid="17">
                                            <p:bg/>
                                          </p:spTgt>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17">
                                            <p:txEl>
                                              <p:pRg st="0" end="0"/>
                                            </p:txEl>
                                          </p:spTgt>
                                        </p:tgtEl>
                                        <p:attrNameLst>
                                          <p:attrName>style.visibility</p:attrName>
                                        </p:attrNameLst>
                                      </p:cBhvr>
                                      <p:to>
                                        <p:strVal val="visible"/>
                                      </p:to>
                                    </p:set>
                                    <p:animEffect transition="in" filter="wipe(down)">
                                      <p:cBhvr>
                                        <p:cTn id="110" dur="500"/>
                                        <p:tgtEl>
                                          <p:spTgt spid="17">
                                            <p:txEl>
                                              <p:pRg st="0" end="0"/>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18">
                                            <p:bg/>
                                          </p:spTgt>
                                        </p:tgtEl>
                                        <p:attrNameLst>
                                          <p:attrName>style.visibility</p:attrName>
                                        </p:attrNameLst>
                                      </p:cBhvr>
                                      <p:to>
                                        <p:strVal val="visible"/>
                                      </p:to>
                                    </p:set>
                                    <p:anim calcmode="lin" valueType="num">
                                      <p:cBhvr additive="base">
                                        <p:cTn id="115" dur="500" fill="hold"/>
                                        <p:tgtEl>
                                          <p:spTgt spid="18">
                                            <p:bg/>
                                          </p:spTgt>
                                        </p:tgtEl>
                                        <p:attrNameLst>
                                          <p:attrName>ppt_x</p:attrName>
                                        </p:attrNameLst>
                                      </p:cBhvr>
                                      <p:tavLst>
                                        <p:tav tm="0">
                                          <p:val>
                                            <p:strVal val="#ppt_x"/>
                                          </p:val>
                                        </p:tav>
                                        <p:tav tm="100000">
                                          <p:val>
                                            <p:strVal val="#ppt_x"/>
                                          </p:val>
                                        </p:tav>
                                      </p:tavLst>
                                    </p:anim>
                                    <p:anim calcmode="lin" valueType="num">
                                      <p:cBhvr additive="base">
                                        <p:cTn id="116" dur="500" fill="hold"/>
                                        <p:tgtEl>
                                          <p:spTgt spid="18">
                                            <p:bg/>
                                          </p:spTgt>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8">
                                            <p:txEl>
                                              <p:pRg st="0" end="0"/>
                                            </p:txEl>
                                          </p:spTgt>
                                        </p:tgtEl>
                                        <p:attrNameLst>
                                          <p:attrName>style.visibility</p:attrName>
                                        </p:attrNameLst>
                                      </p:cBhvr>
                                      <p:to>
                                        <p:strVal val="visible"/>
                                      </p:to>
                                    </p:set>
                                    <p:anim calcmode="lin" valueType="num">
                                      <p:cBhvr additive="base">
                                        <p:cTn id="1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build="allAtOnce" animBg="1"/>
      <p:bldP spid="18" grpId="0" build="allAtOnce"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0" y="819150"/>
            <a:ext cx="1981200" cy="3356371"/>
          </a:xfrm>
          <a:solidFill>
            <a:schemeClr val="accent6">
              <a:lumMod val="60000"/>
              <a:lumOff val="40000"/>
            </a:schemeClr>
          </a:solidFill>
        </p:spPr>
        <p:txBody>
          <a:bodyPr>
            <a:normAutofit fontScale="90000"/>
          </a:bodyPr>
          <a:lstStyle/>
          <a:p>
            <a:pPr>
              <a:lnSpc>
                <a:spcPct val="150000"/>
              </a:lnSpc>
            </a:pPr>
            <a:r>
              <a:rPr lang="fa-IR" sz="3200" dirty="0" smtClean="0">
                <a:cs typeface="B Titr" pitchFamily="2" charset="-78"/>
              </a:rPr>
              <a:t>اقدامات ضروری برای تحقق اقتصاد مقاومتی </a:t>
            </a:r>
            <a:endParaRPr lang="en-US" sz="3200" dirty="0">
              <a:cs typeface="B Titr" pitchFamily="2" charset="-78"/>
            </a:endParaRPr>
          </a:p>
        </p:txBody>
      </p:sp>
      <p:graphicFrame>
        <p:nvGraphicFramePr>
          <p:cNvPr id="5" name="Content Placeholder 4"/>
          <p:cNvGraphicFramePr>
            <a:graphicFrameLocks noGrp="1"/>
          </p:cNvGraphicFramePr>
          <p:nvPr>
            <p:ph idx="1"/>
          </p:nvPr>
        </p:nvGraphicFramePr>
        <p:xfrm>
          <a:off x="-762000" y="438150"/>
          <a:ext cx="8229600" cy="4602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A0D135EB-47A7-464D-B7F5-CBBCB4486062}" type="slidenum">
              <a:rPr lang="en-US" smtClean="0"/>
              <a:pPr/>
              <a:t>99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D486E9C7-A069-4714-9710-E42B30D06C63}"/>
                                            </p:graphicEl>
                                          </p:spTgt>
                                        </p:tgtEl>
                                        <p:attrNameLst>
                                          <p:attrName>style.visibility</p:attrName>
                                        </p:attrNameLst>
                                      </p:cBhvr>
                                      <p:to>
                                        <p:strVal val="visible"/>
                                      </p:to>
                                    </p:set>
                                    <p:anim calcmode="lin" valueType="num">
                                      <p:cBhvr additive="base">
                                        <p:cTn id="7" dur="500" fill="hold"/>
                                        <p:tgtEl>
                                          <p:spTgt spid="5">
                                            <p:graphicEl>
                                              <a:dgm id="{D486E9C7-A069-4714-9710-E42B30D06C63}"/>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D486E9C7-A069-4714-9710-E42B30D06C63}"/>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graphicEl>
                                              <a:dgm id="{3DE18D3D-C4D6-470C-95B2-2D93B70778AA}"/>
                                            </p:graphicEl>
                                          </p:spTgt>
                                        </p:tgtEl>
                                        <p:attrNameLst>
                                          <p:attrName>style.visibility</p:attrName>
                                        </p:attrNameLst>
                                      </p:cBhvr>
                                      <p:to>
                                        <p:strVal val="visible"/>
                                      </p:to>
                                    </p:set>
                                    <p:anim calcmode="lin" valueType="num">
                                      <p:cBhvr additive="base">
                                        <p:cTn id="11" dur="500" fill="hold"/>
                                        <p:tgtEl>
                                          <p:spTgt spid="5">
                                            <p:graphicEl>
                                              <a:dgm id="{3DE18D3D-C4D6-470C-95B2-2D93B70778AA}"/>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dgm id="{3DE18D3D-C4D6-470C-95B2-2D93B70778AA}"/>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dgm id="{8483430D-713A-465C-94E4-1913E03D303A}"/>
                                            </p:graphicEl>
                                          </p:spTgt>
                                        </p:tgtEl>
                                        <p:attrNameLst>
                                          <p:attrName>style.visibility</p:attrName>
                                        </p:attrNameLst>
                                      </p:cBhvr>
                                      <p:to>
                                        <p:strVal val="visible"/>
                                      </p:to>
                                    </p:set>
                                    <p:anim calcmode="lin" valueType="num">
                                      <p:cBhvr additive="base">
                                        <p:cTn id="17" dur="500" fill="hold"/>
                                        <p:tgtEl>
                                          <p:spTgt spid="5">
                                            <p:graphicEl>
                                              <a:dgm id="{8483430D-713A-465C-94E4-1913E03D303A}"/>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dgm id="{8483430D-713A-465C-94E4-1913E03D303A}"/>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graphicEl>
                                              <a:dgm id="{EFAF94AC-2360-4B64-B2E4-96B0FCAA7349}"/>
                                            </p:graphicEl>
                                          </p:spTgt>
                                        </p:tgtEl>
                                        <p:attrNameLst>
                                          <p:attrName>style.visibility</p:attrName>
                                        </p:attrNameLst>
                                      </p:cBhvr>
                                      <p:to>
                                        <p:strVal val="visible"/>
                                      </p:to>
                                    </p:set>
                                    <p:anim calcmode="lin" valueType="num">
                                      <p:cBhvr additive="base">
                                        <p:cTn id="21" dur="500" fill="hold"/>
                                        <p:tgtEl>
                                          <p:spTgt spid="5">
                                            <p:graphicEl>
                                              <a:dgm id="{EFAF94AC-2360-4B64-B2E4-96B0FCAA7349}"/>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graphicEl>
                                              <a:dgm id="{EFAF94AC-2360-4B64-B2E4-96B0FCAA7349}"/>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graphicEl>
                                              <a:dgm id="{1B341148-143B-42D4-813E-4770019DDB8C}"/>
                                            </p:graphicEl>
                                          </p:spTgt>
                                        </p:tgtEl>
                                        <p:attrNameLst>
                                          <p:attrName>style.visibility</p:attrName>
                                        </p:attrNameLst>
                                      </p:cBhvr>
                                      <p:to>
                                        <p:strVal val="visible"/>
                                      </p:to>
                                    </p:set>
                                    <p:anim calcmode="lin" valueType="num">
                                      <p:cBhvr additive="base">
                                        <p:cTn id="27" dur="500" fill="hold"/>
                                        <p:tgtEl>
                                          <p:spTgt spid="5">
                                            <p:graphicEl>
                                              <a:dgm id="{1B341148-143B-42D4-813E-4770019DDB8C}"/>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graphicEl>
                                              <a:dgm id="{1B341148-143B-42D4-813E-4770019DDB8C}"/>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graphicEl>
                                              <a:dgm id="{C6FED967-C815-40CD-AC43-319C7BDCE3F0}"/>
                                            </p:graphicEl>
                                          </p:spTgt>
                                        </p:tgtEl>
                                        <p:attrNameLst>
                                          <p:attrName>style.visibility</p:attrName>
                                        </p:attrNameLst>
                                      </p:cBhvr>
                                      <p:to>
                                        <p:strVal val="visible"/>
                                      </p:to>
                                    </p:set>
                                    <p:anim calcmode="lin" valueType="num">
                                      <p:cBhvr additive="base">
                                        <p:cTn id="31" dur="500" fill="hold"/>
                                        <p:tgtEl>
                                          <p:spTgt spid="5">
                                            <p:graphicEl>
                                              <a:dgm id="{C6FED967-C815-40CD-AC43-319C7BDCE3F0}"/>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C6FED967-C815-40CD-AC43-319C7BDCE3F0}"/>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graphicEl>
                                              <a:dgm id="{AEF5D631-A1BD-4DE2-AF68-E6D3CCDB78F5}"/>
                                            </p:graphicEl>
                                          </p:spTgt>
                                        </p:tgtEl>
                                        <p:attrNameLst>
                                          <p:attrName>style.visibility</p:attrName>
                                        </p:attrNameLst>
                                      </p:cBhvr>
                                      <p:to>
                                        <p:strVal val="visible"/>
                                      </p:to>
                                    </p:set>
                                    <p:anim calcmode="lin" valueType="num">
                                      <p:cBhvr additive="base">
                                        <p:cTn id="37" dur="500" fill="hold"/>
                                        <p:tgtEl>
                                          <p:spTgt spid="5">
                                            <p:graphicEl>
                                              <a:dgm id="{AEF5D631-A1BD-4DE2-AF68-E6D3CCDB78F5}"/>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graphicEl>
                                              <a:dgm id="{AEF5D631-A1BD-4DE2-AF68-E6D3CCDB78F5}"/>
                                            </p:graphic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
                                            <p:graphicEl>
                                              <a:dgm id="{2D405033-198C-4383-BAA0-1A97C0906D9C}"/>
                                            </p:graphicEl>
                                          </p:spTgt>
                                        </p:tgtEl>
                                        <p:attrNameLst>
                                          <p:attrName>style.visibility</p:attrName>
                                        </p:attrNameLst>
                                      </p:cBhvr>
                                      <p:to>
                                        <p:strVal val="visible"/>
                                      </p:to>
                                    </p:set>
                                    <p:anim calcmode="lin" valueType="num">
                                      <p:cBhvr additive="base">
                                        <p:cTn id="41" dur="500" fill="hold"/>
                                        <p:tgtEl>
                                          <p:spTgt spid="5">
                                            <p:graphicEl>
                                              <a:dgm id="{2D405033-198C-4383-BAA0-1A97C0906D9C}"/>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graphicEl>
                                              <a:dgm id="{2D405033-198C-4383-BAA0-1A97C0906D9C}"/>
                                            </p:graphic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graphicEl>
                                              <a:dgm id="{23A1E869-C8A4-4E3F-8526-35F7083B327B}"/>
                                            </p:graphicEl>
                                          </p:spTgt>
                                        </p:tgtEl>
                                        <p:attrNameLst>
                                          <p:attrName>style.visibility</p:attrName>
                                        </p:attrNameLst>
                                      </p:cBhvr>
                                      <p:to>
                                        <p:strVal val="visible"/>
                                      </p:to>
                                    </p:set>
                                    <p:anim calcmode="lin" valueType="num">
                                      <p:cBhvr additive="base">
                                        <p:cTn id="47" dur="500" fill="hold"/>
                                        <p:tgtEl>
                                          <p:spTgt spid="5">
                                            <p:graphicEl>
                                              <a:dgm id="{23A1E869-C8A4-4E3F-8526-35F7083B327B}"/>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graphicEl>
                                              <a:dgm id="{23A1E869-C8A4-4E3F-8526-35F7083B327B}"/>
                                            </p:graphic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
                                            <p:graphicEl>
                                              <a:dgm id="{432C4F67-A601-4138-834A-3CBBDBB58F39}"/>
                                            </p:graphicEl>
                                          </p:spTgt>
                                        </p:tgtEl>
                                        <p:attrNameLst>
                                          <p:attrName>style.visibility</p:attrName>
                                        </p:attrNameLst>
                                      </p:cBhvr>
                                      <p:to>
                                        <p:strVal val="visible"/>
                                      </p:to>
                                    </p:set>
                                    <p:anim calcmode="lin" valueType="num">
                                      <p:cBhvr additive="base">
                                        <p:cTn id="51" dur="500" fill="hold"/>
                                        <p:tgtEl>
                                          <p:spTgt spid="5">
                                            <p:graphicEl>
                                              <a:dgm id="{432C4F67-A601-4138-834A-3CBBDBB58F39}"/>
                                            </p:graphic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graphicEl>
                                              <a:dgm id="{432C4F67-A601-4138-834A-3CBBDBB58F39}"/>
                                            </p:graphic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
                                            <p:graphicEl>
                                              <a:dgm id="{2A6B165E-031A-49CF-B27D-A346C73AE47F}"/>
                                            </p:graphicEl>
                                          </p:spTgt>
                                        </p:tgtEl>
                                        <p:attrNameLst>
                                          <p:attrName>style.visibility</p:attrName>
                                        </p:attrNameLst>
                                      </p:cBhvr>
                                      <p:to>
                                        <p:strVal val="visible"/>
                                      </p:to>
                                    </p:set>
                                    <p:anim calcmode="lin" valueType="num">
                                      <p:cBhvr additive="base">
                                        <p:cTn id="57" dur="500" fill="hold"/>
                                        <p:tgtEl>
                                          <p:spTgt spid="5">
                                            <p:graphicEl>
                                              <a:dgm id="{2A6B165E-031A-49CF-B27D-A346C73AE47F}"/>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5">
                                            <p:graphicEl>
                                              <a:dgm id="{2A6B165E-031A-49CF-B27D-A346C73AE47F}"/>
                                            </p:graphic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
                                            <p:graphicEl>
                                              <a:dgm id="{99357710-0DC9-43C9-8AC3-3E3286731679}"/>
                                            </p:graphicEl>
                                          </p:spTgt>
                                        </p:tgtEl>
                                        <p:attrNameLst>
                                          <p:attrName>style.visibility</p:attrName>
                                        </p:attrNameLst>
                                      </p:cBhvr>
                                      <p:to>
                                        <p:strVal val="visible"/>
                                      </p:to>
                                    </p:set>
                                    <p:anim calcmode="lin" valueType="num">
                                      <p:cBhvr additive="base">
                                        <p:cTn id="61" dur="500" fill="hold"/>
                                        <p:tgtEl>
                                          <p:spTgt spid="5">
                                            <p:graphicEl>
                                              <a:dgm id="{99357710-0DC9-43C9-8AC3-3E3286731679}"/>
                                            </p:graphic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graphicEl>
                                              <a:dgm id="{99357710-0DC9-43C9-8AC3-3E3286731679}"/>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40399</TotalTime>
  <Words>3713</Words>
  <Application>Microsoft Office PowerPoint</Application>
  <PresentationFormat>On-screen Show (16:9)</PresentationFormat>
  <Paragraphs>500</Paragraphs>
  <Slides>105</Slides>
  <Notes>3</Notes>
  <HiddenSlides>0</HiddenSlides>
  <MMClips>0</MMClips>
  <ScaleCrop>false</ScaleCrop>
  <HeadingPairs>
    <vt:vector size="4" baseType="variant">
      <vt:variant>
        <vt:lpstr>Theme</vt:lpstr>
      </vt:variant>
      <vt:variant>
        <vt:i4>1</vt:i4>
      </vt:variant>
      <vt:variant>
        <vt:lpstr>Slide Titles</vt:lpstr>
      </vt:variant>
      <vt:variant>
        <vt:i4>105</vt:i4>
      </vt:variant>
    </vt:vector>
  </HeadingPairs>
  <TitlesOfParts>
    <vt:vector size="106" baseType="lpstr">
      <vt:lpstr>Office Theme</vt:lpstr>
      <vt:lpstr>Slide 1</vt:lpstr>
      <vt:lpstr>نقش روابط عمومی دیجیتال دراقتصاد مقاومتی </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ابن خلدون که از استعداد در نبوغ دانشمندان ایرانی تعجب کرده می گوید:</vt:lpstr>
      <vt:lpstr>پیامبر اسلام (ص) فرمود:</vt:lpstr>
      <vt:lpstr>Slide 23</vt:lpstr>
      <vt:lpstr>Slide 24</vt:lpstr>
      <vt:lpstr>Slide 25</vt:lpstr>
      <vt:lpstr>مهمترین اهدف انقلاب  احیای ارزش های دینی  نشان دادن کارآمدی دین در اداره جامعه معرفی یک الگوی پیشرفت با اتکا به خداوند سبحان ، مدد از فرهنگ غنی اسلامی ایرانی   مشارکت آحاد مردم بود  </vt:lpstr>
      <vt:lpstr>Slide 27</vt:lpstr>
      <vt:lpstr>Slide 28</vt:lpstr>
      <vt:lpstr>Slide 29</vt:lpstr>
      <vt:lpstr>Slide 30</vt:lpstr>
      <vt:lpstr>Slide 31</vt:lpstr>
      <vt:lpstr>پایان دفاع مقدس  وشروع جنگی تمام عیار  در تمامی جبهه ها</vt:lpstr>
      <vt:lpstr>دکترین دشمنان ما گزینه های روی میز کدامند ؟</vt:lpstr>
      <vt:lpstr>Slide 34</vt:lpstr>
      <vt:lpstr>Slide 35</vt:lpstr>
      <vt:lpstr>چالش های ما </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فراری چند میلیاردی </vt:lpstr>
      <vt:lpstr>Slide 55</vt:lpstr>
      <vt:lpstr>Slide 56</vt:lpstr>
      <vt:lpstr>Slide 57</vt:lpstr>
      <vt:lpstr>Slide 58</vt:lpstr>
      <vt:lpstr>Slide 59</vt:lpstr>
      <vt:lpstr>Slide 60</vt:lpstr>
      <vt:lpstr>Slide 61</vt:lpstr>
      <vt:lpstr>جامعه اطلاعاتی </vt:lpstr>
      <vt:lpstr>جستجو در اینترنت در سال 2012و 2013</vt:lpstr>
      <vt:lpstr>80 % سایت ها به زبان انگلیسی  تنها 20 % جمعیت جهان  انگلیسی زبان هستند </vt:lpstr>
      <vt:lpstr>Slide 65</vt:lpstr>
      <vt:lpstr>Slide 66</vt:lpstr>
      <vt:lpstr>Slide 67</vt:lpstr>
      <vt:lpstr>Slide 68</vt:lpstr>
      <vt:lpstr>Slide 69</vt:lpstr>
      <vt:lpstr>Slide 70</vt:lpstr>
      <vt:lpstr>بیشترین جستجوی عکس </vt:lpstr>
      <vt:lpstr>بزرگترین مشکل نبود محتوای مناسب و کافی </vt:lpstr>
      <vt:lpstr>راه حل چیست و نقش روابط عمومی کدام است ؟</vt:lpstr>
      <vt:lpstr>مدیریت جهادی </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مدیران جهادی </vt:lpstr>
      <vt:lpstr>مدیران جهادی </vt:lpstr>
      <vt:lpstr>مدیران جهادی </vt:lpstr>
      <vt:lpstr>مدیران جهادی </vt:lpstr>
      <vt:lpstr>مدیران جهادی </vt:lpstr>
      <vt:lpstr>پیامبر اکرم (ص) :</vt:lpstr>
      <vt:lpstr>امام علی (ع) :</vt:lpstr>
      <vt:lpstr>Slide 95</vt:lpstr>
      <vt:lpstr>اقتصاد مقاومتی </vt:lpstr>
      <vt:lpstr>Slide 97</vt:lpstr>
      <vt:lpstr>Slide 98</vt:lpstr>
      <vt:lpstr>اقدامات ضروری برای تحقق اقتصاد مقاومتی </vt:lpstr>
      <vt:lpstr>ویژگی های  اقتصاد مقاومتی </vt:lpstr>
      <vt:lpstr>Slide 101</vt:lpstr>
      <vt:lpstr>Slide 102</vt:lpstr>
      <vt:lpstr>امام صادق (ع):</vt:lpstr>
      <vt:lpstr>Slide 104</vt:lpstr>
      <vt:lpstr>DR.MS_K@YAHOO.COM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Tom</dc:creator>
  <cp:lastModifiedBy>user</cp:lastModifiedBy>
  <cp:revision>517</cp:revision>
  <dcterms:created xsi:type="dcterms:W3CDTF">2009-07-23T04:14:01Z</dcterms:created>
  <dcterms:modified xsi:type="dcterms:W3CDTF">2014-09-04T09:27:06Z</dcterms:modified>
</cp:coreProperties>
</file>