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handoutMasterIdLst>
    <p:handoutMasterId r:id="rId18"/>
  </p:handoutMasterIdLst>
  <p:sldIdLst>
    <p:sldId id="257" r:id="rId2"/>
    <p:sldId id="258" r:id="rId3"/>
    <p:sldId id="265" r:id="rId4"/>
    <p:sldId id="266" r:id="rId5"/>
    <p:sldId id="267" r:id="rId6"/>
    <p:sldId id="272" r:id="rId7"/>
    <p:sldId id="278" r:id="rId8"/>
    <p:sldId id="268" r:id="rId9"/>
    <p:sldId id="279" r:id="rId10"/>
    <p:sldId id="274" r:id="rId11"/>
    <p:sldId id="273" r:id="rId12"/>
    <p:sldId id="275" r:id="rId13"/>
    <p:sldId id="276" r:id="rId14"/>
    <p:sldId id="277" r:id="rId15"/>
    <p:sldId id="270" r:id="rId16"/>
    <p:sldId id="269" r:id="rId17"/>
  </p:sldIdLst>
  <p:sldSz cx="9144000" cy="6858000" type="screen4x3"/>
  <p:notesSz cx="9144000" cy="6858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0E8FC8-B5D5-47B1-9FB8-81C335A49A99}" type="doc">
      <dgm:prSet loTypeId="urn:microsoft.com/office/officeart/2005/8/layout/gear1" loCatId="relationship" qsTypeId="urn:microsoft.com/office/officeart/2005/8/quickstyle/simple1" qsCatId="simple" csTypeId="urn:microsoft.com/office/officeart/2005/8/colors/colorful1" csCatId="colorful" phldr="1"/>
      <dgm:spPr/>
    </dgm:pt>
    <dgm:pt modelId="{A144A7E9-F975-4AB2-8166-19C0F92D9C57}">
      <dgm:prSet phldrT="[متن]"/>
      <dgm:spPr/>
      <dgm:t>
        <a:bodyPr/>
        <a:lstStyle/>
        <a:p>
          <a:pPr rtl="1"/>
          <a:r>
            <a:rPr lang="fa-IR" dirty="0" smtClean="0">
              <a:cs typeface="B Nazanin" panose="00000400000000000000" pitchFamily="2" charset="-78"/>
            </a:rPr>
            <a:t>اطلاع رسانی مستقیم به مخاطبین</a:t>
          </a:r>
          <a:endParaRPr lang="fa-IR" dirty="0">
            <a:cs typeface="B Nazanin" panose="00000400000000000000" pitchFamily="2" charset="-78"/>
          </a:endParaRPr>
        </a:p>
      </dgm:t>
    </dgm:pt>
    <dgm:pt modelId="{2C844E9A-C3AD-41D1-890B-C953CA01C246}" type="parTrans" cxnId="{73891A14-22C3-4939-B51A-40B9981E835C}">
      <dgm:prSet/>
      <dgm:spPr/>
      <dgm:t>
        <a:bodyPr/>
        <a:lstStyle/>
        <a:p>
          <a:pPr rtl="1"/>
          <a:endParaRPr lang="fa-IR"/>
        </a:p>
      </dgm:t>
    </dgm:pt>
    <dgm:pt modelId="{9048AA29-E18C-4287-A48E-BF2070936700}" type="sibTrans" cxnId="{73891A14-22C3-4939-B51A-40B9981E835C}">
      <dgm:prSet/>
      <dgm:spPr/>
      <dgm:t>
        <a:bodyPr/>
        <a:lstStyle/>
        <a:p>
          <a:pPr rtl="1"/>
          <a:endParaRPr lang="fa-IR"/>
        </a:p>
      </dgm:t>
    </dgm:pt>
    <dgm:pt modelId="{965261A1-478C-4D36-A06E-F45E6242DC0A}">
      <dgm:prSet phldrT="[متن]"/>
      <dgm:spPr/>
      <dgm:t>
        <a:bodyPr/>
        <a:lstStyle/>
        <a:p>
          <a:pPr rtl="1"/>
          <a:r>
            <a:rPr lang="fa-IR" dirty="0" smtClean="0">
              <a:cs typeface="B Nazanin" panose="00000400000000000000" pitchFamily="2" charset="-78"/>
            </a:rPr>
            <a:t>جدیدترین تکنولوژیها</a:t>
          </a:r>
          <a:endParaRPr lang="fa-IR" dirty="0">
            <a:cs typeface="B Nazanin" panose="00000400000000000000" pitchFamily="2" charset="-78"/>
          </a:endParaRPr>
        </a:p>
      </dgm:t>
    </dgm:pt>
    <dgm:pt modelId="{EB680FBE-5E78-4547-8F13-5B0C8DA69843}" type="parTrans" cxnId="{8BD09FC6-D4EF-48BA-91B9-359F175DC409}">
      <dgm:prSet/>
      <dgm:spPr/>
      <dgm:t>
        <a:bodyPr/>
        <a:lstStyle/>
        <a:p>
          <a:pPr rtl="1"/>
          <a:endParaRPr lang="fa-IR"/>
        </a:p>
      </dgm:t>
    </dgm:pt>
    <dgm:pt modelId="{1597CDD4-002A-4E3E-A572-1B959719B0FA}" type="sibTrans" cxnId="{8BD09FC6-D4EF-48BA-91B9-359F175DC409}">
      <dgm:prSet/>
      <dgm:spPr/>
      <dgm:t>
        <a:bodyPr/>
        <a:lstStyle/>
        <a:p>
          <a:pPr rtl="1"/>
          <a:endParaRPr lang="fa-IR"/>
        </a:p>
      </dgm:t>
    </dgm:pt>
    <dgm:pt modelId="{51C7E3CE-9B8A-4596-89CC-03B29E7D7EC5}">
      <dgm:prSet phldrT="[متن]"/>
      <dgm:spPr/>
      <dgm:t>
        <a:bodyPr/>
        <a:lstStyle/>
        <a:p>
          <a:pPr rtl="1"/>
          <a:r>
            <a:rPr lang="fa-IR" dirty="0" smtClean="0">
              <a:cs typeface="B Nazanin" panose="00000400000000000000" pitchFamily="2" charset="-78"/>
            </a:rPr>
            <a:t>کاهش هزینه </a:t>
          </a:r>
          <a:endParaRPr lang="fa-IR" dirty="0">
            <a:cs typeface="B Nazanin" panose="00000400000000000000" pitchFamily="2" charset="-78"/>
          </a:endParaRPr>
        </a:p>
      </dgm:t>
    </dgm:pt>
    <dgm:pt modelId="{18834868-40FA-44A9-ADDD-B9B49FD59B49}" type="parTrans" cxnId="{38DA3249-E959-4BC3-A7D6-9EB948C3CE82}">
      <dgm:prSet/>
      <dgm:spPr/>
      <dgm:t>
        <a:bodyPr/>
        <a:lstStyle/>
        <a:p>
          <a:pPr rtl="1"/>
          <a:endParaRPr lang="fa-IR"/>
        </a:p>
      </dgm:t>
    </dgm:pt>
    <dgm:pt modelId="{FB5D6E63-DB58-489E-8901-EB65D7D379CB}" type="sibTrans" cxnId="{38DA3249-E959-4BC3-A7D6-9EB948C3CE82}">
      <dgm:prSet/>
      <dgm:spPr/>
      <dgm:t>
        <a:bodyPr/>
        <a:lstStyle/>
        <a:p>
          <a:pPr rtl="1"/>
          <a:endParaRPr lang="fa-IR"/>
        </a:p>
      </dgm:t>
    </dgm:pt>
    <dgm:pt modelId="{605C67C7-4779-4F1B-8B84-B15E6343D02E}" type="pres">
      <dgm:prSet presAssocID="{B50E8FC8-B5D5-47B1-9FB8-81C335A49A99}" presName="composite" presStyleCnt="0">
        <dgm:presLayoutVars>
          <dgm:chMax val="3"/>
          <dgm:animLvl val="lvl"/>
          <dgm:resizeHandles val="exact"/>
        </dgm:presLayoutVars>
      </dgm:prSet>
      <dgm:spPr/>
    </dgm:pt>
    <dgm:pt modelId="{E80C6A8D-ACC6-4135-AAB1-56C30E7BD9D3}" type="pres">
      <dgm:prSet presAssocID="{A144A7E9-F975-4AB2-8166-19C0F92D9C57}" presName="gear1" presStyleLbl="node1" presStyleIdx="0" presStyleCnt="3">
        <dgm:presLayoutVars>
          <dgm:chMax val="1"/>
          <dgm:bulletEnabled val="1"/>
        </dgm:presLayoutVars>
      </dgm:prSet>
      <dgm:spPr/>
      <dgm:t>
        <a:bodyPr/>
        <a:lstStyle/>
        <a:p>
          <a:pPr rtl="1"/>
          <a:endParaRPr lang="fa-IR"/>
        </a:p>
      </dgm:t>
    </dgm:pt>
    <dgm:pt modelId="{118A356B-5167-4E28-AD32-810C8B745222}" type="pres">
      <dgm:prSet presAssocID="{A144A7E9-F975-4AB2-8166-19C0F92D9C57}" presName="gear1srcNode" presStyleLbl="node1" presStyleIdx="0" presStyleCnt="3"/>
      <dgm:spPr/>
      <dgm:t>
        <a:bodyPr/>
        <a:lstStyle/>
        <a:p>
          <a:pPr rtl="1"/>
          <a:endParaRPr lang="fa-IR"/>
        </a:p>
      </dgm:t>
    </dgm:pt>
    <dgm:pt modelId="{AA36A33A-2B7C-442E-9AB3-3B77685CC166}" type="pres">
      <dgm:prSet presAssocID="{A144A7E9-F975-4AB2-8166-19C0F92D9C57}" presName="gear1dstNode" presStyleLbl="node1" presStyleIdx="0" presStyleCnt="3"/>
      <dgm:spPr/>
      <dgm:t>
        <a:bodyPr/>
        <a:lstStyle/>
        <a:p>
          <a:pPr rtl="1"/>
          <a:endParaRPr lang="fa-IR"/>
        </a:p>
      </dgm:t>
    </dgm:pt>
    <dgm:pt modelId="{6AB4924C-CC52-4374-BAB0-E13D71DCE740}" type="pres">
      <dgm:prSet presAssocID="{965261A1-478C-4D36-A06E-F45E6242DC0A}" presName="gear2" presStyleLbl="node1" presStyleIdx="1" presStyleCnt="3">
        <dgm:presLayoutVars>
          <dgm:chMax val="1"/>
          <dgm:bulletEnabled val="1"/>
        </dgm:presLayoutVars>
      </dgm:prSet>
      <dgm:spPr/>
      <dgm:t>
        <a:bodyPr/>
        <a:lstStyle/>
        <a:p>
          <a:pPr rtl="1"/>
          <a:endParaRPr lang="fa-IR"/>
        </a:p>
      </dgm:t>
    </dgm:pt>
    <dgm:pt modelId="{D471F9E2-0DC8-457E-AAEF-151D581A2284}" type="pres">
      <dgm:prSet presAssocID="{965261A1-478C-4D36-A06E-F45E6242DC0A}" presName="gear2srcNode" presStyleLbl="node1" presStyleIdx="1" presStyleCnt="3"/>
      <dgm:spPr/>
      <dgm:t>
        <a:bodyPr/>
        <a:lstStyle/>
        <a:p>
          <a:pPr rtl="1"/>
          <a:endParaRPr lang="fa-IR"/>
        </a:p>
      </dgm:t>
    </dgm:pt>
    <dgm:pt modelId="{AFCE36E8-78BD-4406-A44B-7244A667667B}" type="pres">
      <dgm:prSet presAssocID="{965261A1-478C-4D36-A06E-F45E6242DC0A}" presName="gear2dstNode" presStyleLbl="node1" presStyleIdx="1" presStyleCnt="3"/>
      <dgm:spPr/>
      <dgm:t>
        <a:bodyPr/>
        <a:lstStyle/>
        <a:p>
          <a:pPr rtl="1"/>
          <a:endParaRPr lang="fa-IR"/>
        </a:p>
      </dgm:t>
    </dgm:pt>
    <dgm:pt modelId="{58317484-03FB-4590-999D-8A4E45A322E2}" type="pres">
      <dgm:prSet presAssocID="{51C7E3CE-9B8A-4596-89CC-03B29E7D7EC5}" presName="gear3" presStyleLbl="node1" presStyleIdx="2" presStyleCnt="3"/>
      <dgm:spPr/>
      <dgm:t>
        <a:bodyPr/>
        <a:lstStyle/>
        <a:p>
          <a:pPr rtl="1"/>
          <a:endParaRPr lang="fa-IR"/>
        </a:p>
      </dgm:t>
    </dgm:pt>
    <dgm:pt modelId="{49A48C65-BA39-41AA-BD6E-0309A8A4272D}" type="pres">
      <dgm:prSet presAssocID="{51C7E3CE-9B8A-4596-89CC-03B29E7D7EC5}" presName="gear3tx" presStyleLbl="node1" presStyleIdx="2" presStyleCnt="3">
        <dgm:presLayoutVars>
          <dgm:chMax val="1"/>
          <dgm:bulletEnabled val="1"/>
        </dgm:presLayoutVars>
      </dgm:prSet>
      <dgm:spPr/>
      <dgm:t>
        <a:bodyPr/>
        <a:lstStyle/>
        <a:p>
          <a:pPr rtl="1"/>
          <a:endParaRPr lang="fa-IR"/>
        </a:p>
      </dgm:t>
    </dgm:pt>
    <dgm:pt modelId="{49DFA8F6-E590-4622-8931-FF956C87379A}" type="pres">
      <dgm:prSet presAssocID="{51C7E3CE-9B8A-4596-89CC-03B29E7D7EC5}" presName="gear3srcNode" presStyleLbl="node1" presStyleIdx="2" presStyleCnt="3"/>
      <dgm:spPr/>
      <dgm:t>
        <a:bodyPr/>
        <a:lstStyle/>
        <a:p>
          <a:pPr rtl="1"/>
          <a:endParaRPr lang="fa-IR"/>
        </a:p>
      </dgm:t>
    </dgm:pt>
    <dgm:pt modelId="{A82FBD1A-E20A-4382-8663-0E89A0E5A408}" type="pres">
      <dgm:prSet presAssocID="{51C7E3CE-9B8A-4596-89CC-03B29E7D7EC5}" presName="gear3dstNode" presStyleLbl="node1" presStyleIdx="2" presStyleCnt="3"/>
      <dgm:spPr/>
      <dgm:t>
        <a:bodyPr/>
        <a:lstStyle/>
        <a:p>
          <a:pPr rtl="1"/>
          <a:endParaRPr lang="fa-IR"/>
        </a:p>
      </dgm:t>
    </dgm:pt>
    <dgm:pt modelId="{BF0FEBA5-4423-495F-844A-51A2D297DDF9}" type="pres">
      <dgm:prSet presAssocID="{9048AA29-E18C-4287-A48E-BF2070936700}" presName="connector1" presStyleLbl="sibTrans2D1" presStyleIdx="0" presStyleCnt="3"/>
      <dgm:spPr/>
      <dgm:t>
        <a:bodyPr/>
        <a:lstStyle/>
        <a:p>
          <a:pPr rtl="1"/>
          <a:endParaRPr lang="fa-IR"/>
        </a:p>
      </dgm:t>
    </dgm:pt>
    <dgm:pt modelId="{3CDB0BB1-A8A9-4F68-BE51-7032B0B8406D}" type="pres">
      <dgm:prSet presAssocID="{1597CDD4-002A-4E3E-A572-1B959719B0FA}" presName="connector2" presStyleLbl="sibTrans2D1" presStyleIdx="1" presStyleCnt="3"/>
      <dgm:spPr/>
      <dgm:t>
        <a:bodyPr/>
        <a:lstStyle/>
        <a:p>
          <a:pPr rtl="1"/>
          <a:endParaRPr lang="fa-IR"/>
        </a:p>
      </dgm:t>
    </dgm:pt>
    <dgm:pt modelId="{AF1A816B-F074-4C6A-B4FE-993773633232}" type="pres">
      <dgm:prSet presAssocID="{FB5D6E63-DB58-489E-8901-EB65D7D379CB}" presName="connector3" presStyleLbl="sibTrans2D1" presStyleIdx="2" presStyleCnt="3"/>
      <dgm:spPr/>
      <dgm:t>
        <a:bodyPr/>
        <a:lstStyle/>
        <a:p>
          <a:pPr rtl="1"/>
          <a:endParaRPr lang="fa-IR"/>
        </a:p>
      </dgm:t>
    </dgm:pt>
  </dgm:ptLst>
  <dgm:cxnLst>
    <dgm:cxn modelId="{EBA90CC5-5F8E-4864-AFFF-A607E015D18A}" type="presOf" srcId="{965261A1-478C-4D36-A06E-F45E6242DC0A}" destId="{AFCE36E8-78BD-4406-A44B-7244A667667B}" srcOrd="2" destOrd="0" presId="urn:microsoft.com/office/officeart/2005/8/layout/gear1"/>
    <dgm:cxn modelId="{38DA3249-E959-4BC3-A7D6-9EB948C3CE82}" srcId="{B50E8FC8-B5D5-47B1-9FB8-81C335A49A99}" destId="{51C7E3CE-9B8A-4596-89CC-03B29E7D7EC5}" srcOrd="2" destOrd="0" parTransId="{18834868-40FA-44A9-ADDD-B9B49FD59B49}" sibTransId="{FB5D6E63-DB58-489E-8901-EB65D7D379CB}"/>
    <dgm:cxn modelId="{E9AEB805-40E2-44C8-AB16-255314C7B843}" type="presOf" srcId="{A144A7E9-F975-4AB2-8166-19C0F92D9C57}" destId="{118A356B-5167-4E28-AD32-810C8B745222}" srcOrd="1" destOrd="0" presId="urn:microsoft.com/office/officeart/2005/8/layout/gear1"/>
    <dgm:cxn modelId="{13423F1F-1D8B-4E72-8BB2-6F541EE3A653}" type="presOf" srcId="{51C7E3CE-9B8A-4596-89CC-03B29E7D7EC5}" destId="{A82FBD1A-E20A-4382-8663-0E89A0E5A408}" srcOrd="3" destOrd="0" presId="urn:microsoft.com/office/officeart/2005/8/layout/gear1"/>
    <dgm:cxn modelId="{AC55FEBA-EC20-411D-AF97-7459F39069EC}" type="presOf" srcId="{FB5D6E63-DB58-489E-8901-EB65D7D379CB}" destId="{AF1A816B-F074-4C6A-B4FE-993773633232}" srcOrd="0" destOrd="0" presId="urn:microsoft.com/office/officeart/2005/8/layout/gear1"/>
    <dgm:cxn modelId="{FB60F443-D380-431A-823D-7DD87A13FA3C}" type="presOf" srcId="{A144A7E9-F975-4AB2-8166-19C0F92D9C57}" destId="{E80C6A8D-ACC6-4135-AAB1-56C30E7BD9D3}" srcOrd="0" destOrd="0" presId="urn:microsoft.com/office/officeart/2005/8/layout/gear1"/>
    <dgm:cxn modelId="{2FEDACDF-4E63-49A8-9740-639228AA1D01}" type="presOf" srcId="{51C7E3CE-9B8A-4596-89CC-03B29E7D7EC5}" destId="{49A48C65-BA39-41AA-BD6E-0309A8A4272D}" srcOrd="1" destOrd="0" presId="urn:microsoft.com/office/officeart/2005/8/layout/gear1"/>
    <dgm:cxn modelId="{CCAB092D-DDD9-42B3-904D-B4879D15A650}" type="presOf" srcId="{51C7E3CE-9B8A-4596-89CC-03B29E7D7EC5}" destId="{58317484-03FB-4590-999D-8A4E45A322E2}" srcOrd="0" destOrd="0" presId="urn:microsoft.com/office/officeart/2005/8/layout/gear1"/>
    <dgm:cxn modelId="{73891A14-22C3-4939-B51A-40B9981E835C}" srcId="{B50E8FC8-B5D5-47B1-9FB8-81C335A49A99}" destId="{A144A7E9-F975-4AB2-8166-19C0F92D9C57}" srcOrd="0" destOrd="0" parTransId="{2C844E9A-C3AD-41D1-890B-C953CA01C246}" sibTransId="{9048AA29-E18C-4287-A48E-BF2070936700}"/>
    <dgm:cxn modelId="{36298458-EDFB-4CC8-BFA1-456E27723F13}" type="presOf" srcId="{A144A7E9-F975-4AB2-8166-19C0F92D9C57}" destId="{AA36A33A-2B7C-442E-9AB3-3B77685CC166}" srcOrd="2" destOrd="0" presId="urn:microsoft.com/office/officeart/2005/8/layout/gear1"/>
    <dgm:cxn modelId="{8BD09FC6-D4EF-48BA-91B9-359F175DC409}" srcId="{B50E8FC8-B5D5-47B1-9FB8-81C335A49A99}" destId="{965261A1-478C-4D36-A06E-F45E6242DC0A}" srcOrd="1" destOrd="0" parTransId="{EB680FBE-5E78-4547-8F13-5B0C8DA69843}" sibTransId="{1597CDD4-002A-4E3E-A572-1B959719B0FA}"/>
    <dgm:cxn modelId="{94976F97-8B8E-4478-9192-30D3051D7526}" type="presOf" srcId="{9048AA29-E18C-4287-A48E-BF2070936700}" destId="{BF0FEBA5-4423-495F-844A-51A2D297DDF9}" srcOrd="0" destOrd="0" presId="urn:microsoft.com/office/officeart/2005/8/layout/gear1"/>
    <dgm:cxn modelId="{D4DD6E50-4F8B-4811-9C54-196D18FE1A6B}" type="presOf" srcId="{965261A1-478C-4D36-A06E-F45E6242DC0A}" destId="{6AB4924C-CC52-4374-BAB0-E13D71DCE740}" srcOrd="0" destOrd="0" presId="urn:microsoft.com/office/officeart/2005/8/layout/gear1"/>
    <dgm:cxn modelId="{2D7B8225-92B6-413E-B6BD-F11649A5852D}" type="presOf" srcId="{965261A1-478C-4D36-A06E-F45E6242DC0A}" destId="{D471F9E2-0DC8-457E-AAEF-151D581A2284}" srcOrd="1" destOrd="0" presId="urn:microsoft.com/office/officeart/2005/8/layout/gear1"/>
    <dgm:cxn modelId="{9ED024C8-6B18-46A9-93F9-1AB20DE7AB74}" type="presOf" srcId="{1597CDD4-002A-4E3E-A572-1B959719B0FA}" destId="{3CDB0BB1-A8A9-4F68-BE51-7032B0B8406D}" srcOrd="0" destOrd="0" presId="urn:microsoft.com/office/officeart/2005/8/layout/gear1"/>
    <dgm:cxn modelId="{021D3C3D-D11C-415D-91D9-D8CE122B3375}" type="presOf" srcId="{51C7E3CE-9B8A-4596-89CC-03B29E7D7EC5}" destId="{49DFA8F6-E590-4622-8931-FF956C87379A}" srcOrd="2" destOrd="0" presId="urn:microsoft.com/office/officeart/2005/8/layout/gear1"/>
    <dgm:cxn modelId="{2423BCDD-2F0B-464C-9EFC-7FE38A01F3C7}" type="presOf" srcId="{B50E8FC8-B5D5-47B1-9FB8-81C335A49A99}" destId="{605C67C7-4779-4F1B-8B84-B15E6343D02E}" srcOrd="0" destOrd="0" presId="urn:microsoft.com/office/officeart/2005/8/layout/gear1"/>
    <dgm:cxn modelId="{A511A027-24E1-4085-BDE3-B4D233941026}" type="presParOf" srcId="{605C67C7-4779-4F1B-8B84-B15E6343D02E}" destId="{E80C6A8D-ACC6-4135-AAB1-56C30E7BD9D3}" srcOrd="0" destOrd="0" presId="urn:microsoft.com/office/officeart/2005/8/layout/gear1"/>
    <dgm:cxn modelId="{EA491BA4-D0A5-4011-BA83-95791E017AC7}" type="presParOf" srcId="{605C67C7-4779-4F1B-8B84-B15E6343D02E}" destId="{118A356B-5167-4E28-AD32-810C8B745222}" srcOrd="1" destOrd="0" presId="urn:microsoft.com/office/officeart/2005/8/layout/gear1"/>
    <dgm:cxn modelId="{4AC8A1F5-4926-490A-B29B-9217B48DC62B}" type="presParOf" srcId="{605C67C7-4779-4F1B-8B84-B15E6343D02E}" destId="{AA36A33A-2B7C-442E-9AB3-3B77685CC166}" srcOrd="2" destOrd="0" presId="urn:microsoft.com/office/officeart/2005/8/layout/gear1"/>
    <dgm:cxn modelId="{61BCEB10-1740-4011-9F39-D18C3210EF5A}" type="presParOf" srcId="{605C67C7-4779-4F1B-8B84-B15E6343D02E}" destId="{6AB4924C-CC52-4374-BAB0-E13D71DCE740}" srcOrd="3" destOrd="0" presId="urn:microsoft.com/office/officeart/2005/8/layout/gear1"/>
    <dgm:cxn modelId="{CC95450F-B004-4C09-A93D-C5FE13CBC509}" type="presParOf" srcId="{605C67C7-4779-4F1B-8B84-B15E6343D02E}" destId="{D471F9E2-0DC8-457E-AAEF-151D581A2284}" srcOrd="4" destOrd="0" presId="urn:microsoft.com/office/officeart/2005/8/layout/gear1"/>
    <dgm:cxn modelId="{4746E94D-FE47-4F63-8478-AD3C91B585AE}" type="presParOf" srcId="{605C67C7-4779-4F1B-8B84-B15E6343D02E}" destId="{AFCE36E8-78BD-4406-A44B-7244A667667B}" srcOrd="5" destOrd="0" presId="urn:microsoft.com/office/officeart/2005/8/layout/gear1"/>
    <dgm:cxn modelId="{AB4101A1-B9F4-4408-9B27-FA161A2952E0}" type="presParOf" srcId="{605C67C7-4779-4F1B-8B84-B15E6343D02E}" destId="{58317484-03FB-4590-999D-8A4E45A322E2}" srcOrd="6" destOrd="0" presId="urn:microsoft.com/office/officeart/2005/8/layout/gear1"/>
    <dgm:cxn modelId="{57A35856-9D0D-4C7B-889F-05A8DAA814F8}" type="presParOf" srcId="{605C67C7-4779-4F1B-8B84-B15E6343D02E}" destId="{49A48C65-BA39-41AA-BD6E-0309A8A4272D}" srcOrd="7" destOrd="0" presId="urn:microsoft.com/office/officeart/2005/8/layout/gear1"/>
    <dgm:cxn modelId="{DE01CAA0-9B4E-49D7-8D22-8290C38B40A3}" type="presParOf" srcId="{605C67C7-4779-4F1B-8B84-B15E6343D02E}" destId="{49DFA8F6-E590-4622-8931-FF956C87379A}" srcOrd="8" destOrd="0" presId="urn:microsoft.com/office/officeart/2005/8/layout/gear1"/>
    <dgm:cxn modelId="{C0DE7004-2C91-48F1-849C-556AF491011B}" type="presParOf" srcId="{605C67C7-4779-4F1B-8B84-B15E6343D02E}" destId="{A82FBD1A-E20A-4382-8663-0E89A0E5A408}" srcOrd="9" destOrd="0" presId="urn:microsoft.com/office/officeart/2005/8/layout/gear1"/>
    <dgm:cxn modelId="{FEF3ACEB-B926-4F81-A9AA-6D32B43AB000}" type="presParOf" srcId="{605C67C7-4779-4F1B-8B84-B15E6343D02E}" destId="{BF0FEBA5-4423-495F-844A-51A2D297DDF9}" srcOrd="10" destOrd="0" presId="urn:microsoft.com/office/officeart/2005/8/layout/gear1"/>
    <dgm:cxn modelId="{5339DDCB-8394-4524-A823-FD13771553E4}" type="presParOf" srcId="{605C67C7-4779-4F1B-8B84-B15E6343D02E}" destId="{3CDB0BB1-A8A9-4F68-BE51-7032B0B8406D}" srcOrd="11" destOrd="0" presId="urn:microsoft.com/office/officeart/2005/8/layout/gear1"/>
    <dgm:cxn modelId="{3D5F9BFA-D7CF-423E-9185-2DD99B979466}" type="presParOf" srcId="{605C67C7-4779-4F1B-8B84-B15E6343D02E}" destId="{AF1A816B-F074-4C6A-B4FE-993773633232}"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0E8FC8-B5D5-47B1-9FB8-81C335A49A99}" type="doc">
      <dgm:prSet loTypeId="urn:microsoft.com/office/officeart/2005/8/layout/matrix1" loCatId="matrix" qsTypeId="urn:microsoft.com/office/officeart/2005/8/quickstyle/simple1" qsCatId="simple" csTypeId="urn:microsoft.com/office/officeart/2005/8/colors/colorful1" csCatId="colorful" phldr="1"/>
      <dgm:spPr/>
    </dgm:pt>
    <dgm:pt modelId="{A144A7E9-F975-4AB2-8166-19C0F92D9C57}">
      <dgm:prSet phldrT="[متن]" custT="1"/>
      <dgm:spPr/>
      <dgm:t>
        <a:bodyPr/>
        <a:lstStyle/>
        <a:p>
          <a:pPr rtl="1"/>
          <a:r>
            <a:rPr lang="fa-IR" sz="3600" dirty="0" err="1" smtClean="0">
              <a:cs typeface="B Nazanin" panose="00000400000000000000" pitchFamily="2" charset="-78"/>
            </a:rPr>
            <a:t>سایبرنیوز</a:t>
          </a:r>
          <a:endParaRPr lang="fa-IR" sz="3600" dirty="0">
            <a:cs typeface="B Nazanin" panose="00000400000000000000" pitchFamily="2" charset="-78"/>
          </a:endParaRPr>
        </a:p>
      </dgm:t>
    </dgm:pt>
    <dgm:pt modelId="{2C844E9A-C3AD-41D1-890B-C953CA01C246}" type="parTrans" cxnId="{73891A14-22C3-4939-B51A-40B9981E835C}">
      <dgm:prSet/>
      <dgm:spPr/>
      <dgm:t>
        <a:bodyPr/>
        <a:lstStyle/>
        <a:p>
          <a:pPr rtl="1"/>
          <a:endParaRPr lang="fa-IR" sz="2000">
            <a:cs typeface="B Nazanin" panose="00000400000000000000" pitchFamily="2" charset="-78"/>
          </a:endParaRPr>
        </a:p>
      </dgm:t>
    </dgm:pt>
    <dgm:pt modelId="{9048AA29-E18C-4287-A48E-BF2070936700}" type="sibTrans" cxnId="{73891A14-22C3-4939-B51A-40B9981E835C}">
      <dgm:prSet/>
      <dgm:spPr/>
      <dgm:t>
        <a:bodyPr/>
        <a:lstStyle/>
        <a:p>
          <a:pPr rtl="1"/>
          <a:endParaRPr lang="fa-IR" sz="2000">
            <a:cs typeface="B Nazanin" panose="00000400000000000000" pitchFamily="2" charset="-78"/>
          </a:endParaRPr>
        </a:p>
      </dgm:t>
    </dgm:pt>
    <dgm:pt modelId="{E8B6B518-864E-42FE-8C34-AA0EA7D26749}">
      <dgm:prSet custT="1"/>
      <dgm:spPr/>
      <dgm:t>
        <a:bodyPr/>
        <a:lstStyle/>
        <a:p>
          <a:pPr rtl="1"/>
          <a:r>
            <a:rPr lang="fa-IR" sz="2800" dirty="0" smtClean="0">
              <a:cs typeface="B Nazanin" panose="00000400000000000000" pitchFamily="2" charset="-78"/>
            </a:rPr>
            <a:t>دسترسی به شبکه های تلویزیونی و </a:t>
          </a:r>
          <a:r>
            <a:rPr lang="fa-IR" sz="2800" dirty="0" err="1" smtClean="0">
              <a:cs typeface="B Nazanin" panose="00000400000000000000" pitchFamily="2" charset="-78"/>
            </a:rPr>
            <a:t>تیزرهای</a:t>
          </a:r>
          <a:r>
            <a:rPr lang="fa-IR" sz="2800" dirty="0" smtClean="0">
              <a:cs typeface="B Nazanin" panose="00000400000000000000" pitchFamily="2" charset="-78"/>
            </a:rPr>
            <a:t> تبلیغاتی</a:t>
          </a:r>
          <a:endParaRPr lang="fa-IR" sz="2800" dirty="0">
            <a:cs typeface="B Nazanin" panose="00000400000000000000" pitchFamily="2" charset="-78"/>
          </a:endParaRPr>
        </a:p>
      </dgm:t>
    </dgm:pt>
    <dgm:pt modelId="{0819557F-332D-4BFD-BA96-AD5F22112D66}" type="parTrans" cxnId="{883064C1-E68A-4E88-8DC1-2CBEB780D7E0}">
      <dgm:prSet/>
      <dgm:spPr/>
      <dgm:t>
        <a:bodyPr/>
        <a:lstStyle/>
        <a:p>
          <a:pPr rtl="1"/>
          <a:endParaRPr lang="fa-IR" sz="2000">
            <a:cs typeface="B Nazanin" panose="00000400000000000000" pitchFamily="2" charset="-78"/>
          </a:endParaRPr>
        </a:p>
      </dgm:t>
    </dgm:pt>
    <dgm:pt modelId="{1BBB760F-5BDF-4048-969F-5B747222ACE1}" type="sibTrans" cxnId="{883064C1-E68A-4E88-8DC1-2CBEB780D7E0}">
      <dgm:prSet/>
      <dgm:spPr/>
      <dgm:t>
        <a:bodyPr/>
        <a:lstStyle/>
        <a:p>
          <a:pPr rtl="1"/>
          <a:endParaRPr lang="fa-IR" sz="2000">
            <a:cs typeface="B Nazanin" panose="00000400000000000000" pitchFamily="2" charset="-78"/>
          </a:endParaRPr>
        </a:p>
      </dgm:t>
    </dgm:pt>
    <dgm:pt modelId="{2F2C0DF8-4F78-4BA7-A0B4-22992B8FBF8D}">
      <dgm:prSet custT="1"/>
      <dgm:spPr/>
      <dgm:t>
        <a:bodyPr/>
        <a:lstStyle/>
        <a:p>
          <a:pPr rtl="1"/>
          <a:r>
            <a:rPr lang="fa-IR" sz="3200" dirty="0" smtClean="0">
              <a:cs typeface="B Nazanin" panose="00000400000000000000" pitchFamily="2" charset="-78"/>
            </a:rPr>
            <a:t>نمایش آخرین اخبار بانک</a:t>
          </a:r>
          <a:endParaRPr lang="fa-IR" sz="3200" dirty="0">
            <a:cs typeface="B Nazanin" panose="00000400000000000000" pitchFamily="2" charset="-78"/>
          </a:endParaRPr>
        </a:p>
      </dgm:t>
    </dgm:pt>
    <dgm:pt modelId="{93D11FA7-07EE-489F-9692-E51FBC5D0214}" type="parTrans" cxnId="{E914F20B-E875-486A-95B8-D869BF0DACBA}">
      <dgm:prSet/>
      <dgm:spPr/>
      <dgm:t>
        <a:bodyPr/>
        <a:lstStyle/>
        <a:p>
          <a:pPr rtl="1"/>
          <a:endParaRPr lang="fa-IR" sz="2000">
            <a:cs typeface="B Nazanin" panose="00000400000000000000" pitchFamily="2" charset="-78"/>
          </a:endParaRPr>
        </a:p>
      </dgm:t>
    </dgm:pt>
    <dgm:pt modelId="{684B0043-D2F6-45D0-8F05-E416B70F5DEA}" type="sibTrans" cxnId="{E914F20B-E875-486A-95B8-D869BF0DACBA}">
      <dgm:prSet/>
      <dgm:spPr/>
      <dgm:t>
        <a:bodyPr/>
        <a:lstStyle/>
        <a:p>
          <a:pPr rtl="1"/>
          <a:endParaRPr lang="fa-IR" sz="2000">
            <a:cs typeface="B Nazanin" panose="00000400000000000000" pitchFamily="2" charset="-78"/>
          </a:endParaRPr>
        </a:p>
      </dgm:t>
    </dgm:pt>
    <dgm:pt modelId="{E9AA0E58-715A-4E0B-BBDA-2F6740542F51}">
      <dgm:prSet custT="1"/>
      <dgm:spPr/>
      <dgm:t>
        <a:bodyPr/>
        <a:lstStyle/>
        <a:p>
          <a:pPr rtl="1"/>
          <a:r>
            <a:rPr lang="fa-IR" sz="3600" dirty="0" err="1" smtClean="0">
              <a:cs typeface="B Nazanin" panose="00000400000000000000" pitchFamily="2" charset="-78"/>
            </a:rPr>
            <a:t>بنرهای</a:t>
          </a:r>
          <a:r>
            <a:rPr lang="fa-IR" sz="3600" dirty="0" smtClean="0">
              <a:cs typeface="B Nazanin" panose="00000400000000000000" pitchFamily="2" charset="-78"/>
            </a:rPr>
            <a:t> تبلیغاتی</a:t>
          </a:r>
          <a:endParaRPr lang="fa-IR" sz="3600" dirty="0">
            <a:cs typeface="B Nazanin" panose="00000400000000000000" pitchFamily="2" charset="-78"/>
          </a:endParaRPr>
        </a:p>
      </dgm:t>
    </dgm:pt>
    <dgm:pt modelId="{A36E50F5-4B51-49A2-81FB-DCBCC275EA33}" type="parTrans" cxnId="{907D3327-8AD2-4D42-B5E0-5605EA331A5A}">
      <dgm:prSet/>
      <dgm:spPr/>
      <dgm:t>
        <a:bodyPr/>
        <a:lstStyle/>
        <a:p>
          <a:pPr rtl="1"/>
          <a:endParaRPr lang="fa-IR" sz="2000">
            <a:cs typeface="B Nazanin" panose="00000400000000000000" pitchFamily="2" charset="-78"/>
          </a:endParaRPr>
        </a:p>
      </dgm:t>
    </dgm:pt>
    <dgm:pt modelId="{DF71DA5A-4BE1-4A77-9B7F-E5A2A6C4591D}" type="sibTrans" cxnId="{907D3327-8AD2-4D42-B5E0-5605EA331A5A}">
      <dgm:prSet/>
      <dgm:spPr/>
      <dgm:t>
        <a:bodyPr/>
        <a:lstStyle/>
        <a:p>
          <a:pPr rtl="1"/>
          <a:endParaRPr lang="fa-IR" sz="2000">
            <a:cs typeface="B Nazanin" panose="00000400000000000000" pitchFamily="2" charset="-78"/>
          </a:endParaRPr>
        </a:p>
      </dgm:t>
    </dgm:pt>
    <dgm:pt modelId="{F7F595B1-C5A5-4A79-B4AA-22488978B3B2}">
      <dgm:prSet custT="1"/>
      <dgm:spPr/>
      <dgm:t>
        <a:bodyPr/>
        <a:lstStyle/>
        <a:p>
          <a:pPr rtl="1"/>
          <a:r>
            <a:rPr lang="fa-IR" sz="4000" dirty="0" smtClean="0">
              <a:cs typeface="B Nazanin" panose="00000400000000000000" pitchFamily="2" charset="-78"/>
            </a:rPr>
            <a:t>تابلو ارزی بانک</a:t>
          </a:r>
          <a:endParaRPr lang="fa-IR" sz="4000" dirty="0">
            <a:cs typeface="B Nazanin" panose="00000400000000000000" pitchFamily="2" charset="-78"/>
          </a:endParaRPr>
        </a:p>
      </dgm:t>
    </dgm:pt>
    <dgm:pt modelId="{C4EF436C-5B0A-4013-8B27-0942520C31B6}" type="parTrans" cxnId="{F2DBE1A2-D80C-411B-AD42-00A9D6F4854D}">
      <dgm:prSet/>
      <dgm:spPr/>
      <dgm:t>
        <a:bodyPr/>
        <a:lstStyle/>
        <a:p>
          <a:pPr rtl="1"/>
          <a:endParaRPr lang="fa-IR" sz="2000">
            <a:cs typeface="B Nazanin" panose="00000400000000000000" pitchFamily="2" charset="-78"/>
          </a:endParaRPr>
        </a:p>
      </dgm:t>
    </dgm:pt>
    <dgm:pt modelId="{5ACB7257-B317-4568-A827-5F27767AFF47}" type="sibTrans" cxnId="{F2DBE1A2-D80C-411B-AD42-00A9D6F4854D}">
      <dgm:prSet/>
      <dgm:spPr/>
      <dgm:t>
        <a:bodyPr/>
        <a:lstStyle/>
        <a:p>
          <a:pPr rtl="1"/>
          <a:endParaRPr lang="fa-IR" sz="2000">
            <a:cs typeface="B Nazanin" panose="00000400000000000000" pitchFamily="2" charset="-78"/>
          </a:endParaRPr>
        </a:p>
      </dgm:t>
    </dgm:pt>
    <dgm:pt modelId="{545FFE23-02F0-4170-9A7F-E5786CE1F705}" type="pres">
      <dgm:prSet presAssocID="{B50E8FC8-B5D5-47B1-9FB8-81C335A49A99}" presName="diagram" presStyleCnt="0">
        <dgm:presLayoutVars>
          <dgm:chMax val="1"/>
          <dgm:dir/>
          <dgm:animLvl val="ctr"/>
          <dgm:resizeHandles val="exact"/>
        </dgm:presLayoutVars>
      </dgm:prSet>
      <dgm:spPr/>
    </dgm:pt>
    <dgm:pt modelId="{112DC18A-241B-4A8C-9D29-D7BF0505C377}" type="pres">
      <dgm:prSet presAssocID="{B50E8FC8-B5D5-47B1-9FB8-81C335A49A99}" presName="matrix" presStyleCnt="0"/>
      <dgm:spPr/>
    </dgm:pt>
    <dgm:pt modelId="{2EE63B0A-38D6-4381-A1E9-F403D947EA08}" type="pres">
      <dgm:prSet presAssocID="{B50E8FC8-B5D5-47B1-9FB8-81C335A49A99}" presName="tile1" presStyleLbl="node1" presStyleIdx="0" presStyleCnt="4"/>
      <dgm:spPr/>
      <dgm:t>
        <a:bodyPr/>
        <a:lstStyle/>
        <a:p>
          <a:pPr rtl="1"/>
          <a:endParaRPr lang="fa-IR"/>
        </a:p>
      </dgm:t>
    </dgm:pt>
    <dgm:pt modelId="{0862F8E0-3438-453E-BB31-54A104A0B90A}" type="pres">
      <dgm:prSet presAssocID="{B50E8FC8-B5D5-47B1-9FB8-81C335A49A99}" presName="tile1text" presStyleLbl="node1" presStyleIdx="0" presStyleCnt="4">
        <dgm:presLayoutVars>
          <dgm:chMax val="0"/>
          <dgm:chPref val="0"/>
          <dgm:bulletEnabled val="1"/>
        </dgm:presLayoutVars>
      </dgm:prSet>
      <dgm:spPr/>
      <dgm:t>
        <a:bodyPr/>
        <a:lstStyle/>
        <a:p>
          <a:pPr rtl="1"/>
          <a:endParaRPr lang="fa-IR"/>
        </a:p>
      </dgm:t>
    </dgm:pt>
    <dgm:pt modelId="{37EC2D68-FEA8-4C37-B00F-E941690060E7}" type="pres">
      <dgm:prSet presAssocID="{B50E8FC8-B5D5-47B1-9FB8-81C335A49A99}" presName="tile2" presStyleLbl="node1" presStyleIdx="1" presStyleCnt="4"/>
      <dgm:spPr/>
      <dgm:t>
        <a:bodyPr/>
        <a:lstStyle/>
        <a:p>
          <a:pPr rtl="1"/>
          <a:endParaRPr lang="fa-IR"/>
        </a:p>
      </dgm:t>
    </dgm:pt>
    <dgm:pt modelId="{9DD3A30F-2B90-4E80-BD2A-6E647FB97CCE}" type="pres">
      <dgm:prSet presAssocID="{B50E8FC8-B5D5-47B1-9FB8-81C335A49A99}" presName="tile2text" presStyleLbl="node1" presStyleIdx="1" presStyleCnt="4">
        <dgm:presLayoutVars>
          <dgm:chMax val="0"/>
          <dgm:chPref val="0"/>
          <dgm:bulletEnabled val="1"/>
        </dgm:presLayoutVars>
      </dgm:prSet>
      <dgm:spPr/>
      <dgm:t>
        <a:bodyPr/>
        <a:lstStyle/>
        <a:p>
          <a:pPr rtl="1"/>
          <a:endParaRPr lang="fa-IR"/>
        </a:p>
      </dgm:t>
    </dgm:pt>
    <dgm:pt modelId="{D96E2C08-313A-443F-87B7-D18C09A5B545}" type="pres">
      <dgm:prSet presAssocID="{B50E8FC8-B5D5-47B1-9FB8-81C335A49A99}" presName="tile3" presStyleLbl="node1" presStyleIdx="2" presStyleCnt="4"/>
      <dgm:spPr/>
      <dgm:t>
        <a:bodyPr/>
        <a:lstStyle/>
        <a:p>
          <a:pPr rtl="1"/>
          <a:endParaRPr lang="fa-IR"/>
        </a:p>
      </dgm:t>
    </dgm:pt>
    <dgm:pt modelId="{030B8020-61D3-4026-80E1-842B42F3796C}" type="pres">
      <dgm:prSet presAssocID="{B50E8FC8-B5D5-47B1-9FB8-81C335A49A99}" presName="tile3text" presStyleLbl="node1" presStyleIdx="2" presStyleCnt="4">
        <dgm:presLayoutVars>
          <dgm:chMax val="0"/>
          <dgm:chPref val="0"/>
          <dgm:bulletEnabled val="1"/>
        </dgm:presLayoutVars>
      </dgm:prSet>
      <dgm:spPr/>
      <dgm:t>
        <a:bodyPr/>
        <a:lstStyle/>
        <a:p>
          <a:pPr rtl="1"/>
          <a:endParaRPr lang="fa-IR"/>
        </a:p>
      </dgm:t>
    </dgm:pt>
    <dgm:pt modelId="{47E99591-DC89-4773-8AFD-8AD66D31D988}" type="pres">
      <dgm:prSet presAssocID="{B50E8FC8-B5D5-47B1-9FB8-81C335A49A99}" presName="tile4" presStyleLbl="node1" presStyleIdx="3" presStyleCnt="4"/>
      <dgm:spPr/>
      <dgm:t>
        <a:bodyPr/>
        <a:lstStyle/>
        <a:p>
          <a:pPr rtl="1"/>
          <a:endParaRPr lang="fa-IR"/>
        </a:p>
      </dgm:t>
    </dgm:pt>
    <dgm:pt modelId="{3539158A-8F33-4A0C-A979-E2693379D646}" type="pres">
      <dgm:prSet presAssocID="{B50E8FC8-B5D5-47B1-9FB8-81C335A49A99}" presName="tile4text" presStyleLbl="node1" presStyleIdx="3" presStyleCnt="4">
        <dgm:presLayoutVars>
          <dgm:chMax val="0"/>
          <dgm:chPref val="0"/>
          <dgm:bulletEnabled val="1"/>
        </dgm:presLayoutVars>
      </dgm:prSet>
      <dgm:spPr/>
      <dgm:t>
        <a:bodyPr/>
        <a:lstStyle/>
        <a:p>
          <a:pPr rtl="1"/>
          <a:endParaRPr lang="fa-IR"/>
        </a:p>
      </dgm:t>
    </dgm:pt>
    <dgm:pt modelId="{ABD7EFB0-9C12-4281-9204-B3EA55F4091F}" type="pres">
      <dgm:prSet presAssocID="{B50E8FC8-B5D5-47B1-9FB8-81C335A49A99}" presName="centerTile" presStyleLbl="fgShp" presStyleIdx="0" presStyleCnt="1">
        <dgm:presLayoutVars>
          <dgm:chMax val="0"/>
          <dgm:chPref val="0"/>
        </dgm:presLayoutVars>
      </dgm:prSet>
      <dgm:spPr/>
      <dgm:t>
        <a:bodyPr/>
        <a:lstStyle/>
        <a:p>
          <a:pPr rtl="1"/>
          <a:endParaRPr lang="fa-IR"/>
        </a:p>
      </dgm:t>
    </dgm:pt>
  </dgm:ptLst>
  <dgm:cxnLst>
    <dgm:cxn modelId="{883064C1-E68A-4E88-8DC1-2CBEB780D7E0}" srcId="{A144A7E9-F975-4AB2-8166-19C0F92D9C57}" destId="{E8B6B518-864E-42FE-8C34-AA0EA7D26749}" srcOrd="0" destOrd="0" parTransId="{0819557F-332D-4BFD-BA96-AD5F22112D66}" sibTransId="{1BBB760F-5BDF-4048-969F-5B747222ACE1}"/>
    <dgm:cxn modelId="{EDF5A123-62D5-4F7A-BE3A-F1D9D1C7E70B}" type="presOf" srcId="{E9AA0E58-715A-4E0B-BBDA-2F6740542F51}" destId="{030B8020-61D3-4026-80E1-842B42F3796C}" srcOrd="1" destOrd="0" presId="urn:microsoft.com/office/officeart/2005/8/layout/matrix1"/>
    <dgm:cxn modelId="{19409EE2-5C91-4DA5-974D-3A5D99087AFA}" type="presOf" srcId="{E8B6B518-864E-42FE-8C34-AA0EA7D26749}" destId="{0862F8E0-3438-453E-BB31-54A104A0B90A}" srcOrd="1" destOrd="0" presId="urn:microsoft.com/office/officeart/2005/8/layout/matrix1"/>
    <dgm:cxn modelId="{E406F89C-8A57-4CBD-861A-94EA05950F27}" type="presOf" srcId="{F7F595B1-C5A5-4A79-B4AA-22488978B3B2}" destId="{3539158A-8F33-4A0C-A979-E2693379D646}" srcOrd="1" destOrd="0" presId="urn:microsoft.com/office/officeart/2005/8/layout/matrix1"/>
    <dgm:cxn modelId="{F01A683A-7D2D-4912-A228-646DCBB87475}" type="presOf" srcId="{A144A7E9-F975-4AB2-8166-19C0F92D9C57}" destId="{ABD7EFB0-9C12-4281-9204-B3EA55F4091F}" srcOrd="0" destOrd="0" presId="urn:microsoft.com/office/officeart/2005/8/layout/matrix1"/>
    <dgm:cxn modelId="{0752DC60-8E89-4D77-9902-DBAEDB7B72C6}" type="presOf" srcId="{B50E8FC8-B5D5-47B1-9FB8-81C335A49A99}" destId="{545FFE23-02F0-4170-9A7F-E5786CE1F705}" srcOrd="0" destOrd="0" presId="urn:microsoft.com/office/officeart/2005/8/layout/matrix1"/>
    <dgm:cxn modelId="{907D3327-8AD2-4D42-B5E0-5605EA331A5A}" srcId="{A144A7E9-F975-4AB2-8166-19C0F92D9C57}" destId="{E9AA0E58-715A-4E0B-BBDA-2F6740542F51}" srcOrd="2" destOrd="0" parTransId="{A36E50F5-4B51-49A2-81FB-DCBCC275EA33}" sibTransId="{DF71DA5A-4BE1-4A77-9B7F-E5A2A6C4591D}"/>
    <dgm:cxn modelId="{04B9E69B-9938-415E-8BBD-F39C11D0A5C3}" type="presOf" srcId="{E8B6B518-864E-42FE-8C34-AA0EA7D26749}" destId="{2EE63B0A-38D6-4381-A1E9-F403D947EA08}" srcOrd="0" destOrd="0" presId="urn:microsoft.com/office/officeart/2005/8/layout/matrix1"/>
    <dgm:cxn modelId="{BF52392D-7503-47B8-9F3A-5E84AB2A2215}" type="presOf" srcId="{E9AA0E58-715A-4E0B-BBDA-2F6740542F51}" destId="{D96E2C08-313A-443F-87B7-D18C09A5B545}" srcOrd="0" destOrd="0" presId="urn:microsoft.com/office/officeart/2005/8/layout/matrix1"/>
    <dgm:cxn modelId="{E914F20B-E875-486A-95B8-D869BF0DACBA}" srcId="{A144A7E9-F975-4AB2-8166-19C0F92D9C57}" destId="{2F2C0DF8-4F78-4BA7-A0B4-22992B8FBF8D}" srcOrd="1" destOrd="0" parTransId="{93D11FA7-07EE-489F-9692-E51FBC5D0214}" sibTransId="{684B0043-D2F6-45D0-8F05-E416B70F5DEA}"/>
    <dgm:cxn modelId="{73891A14-22C3-4939-B51A-40B9981E835C}" srcId="{B50E8FC8-B5D5-47B1-9FB8-81C335A49A99}" destId="{A144A7E9-F975-4AB2-8166-19C0F92D9C57}" srcOrd="0" destOrd="0" parTransId="{2C844E9A-C3AD-41D1-890B-C953CA01C246}" sibTransId="{9048AA29-E18C-4287-A48E-BF2070936700}"/>
    <dgm:cxn modelId="{F2DBE1A2-D80C-411B-AD42-00A9D6F4854D}" srcId="{A144A7E9-F975-4AB2-8166-19C0F92D9C57}" destId="{F7F595B1-C5A5-4A79-B4AA-22488978B3B2}" srcOrd="3" destOrd="0" parTransId="{C4EF436C-5B0A-4013-8B27-0942520C31B6}" sibTransId="{5ACB7257-B317-4568-A827-5F27767AFF47}"/>
    <dgm:cxn modelId="{BA2C257E-7595-46BD-ADDA-BDFF5FF9A751}" type="presOf" srcId="{2F2C0DF8-4F78-4BA7-A0B4-22992B8FBF8D}" destId="{37EC2D68-FEA8-4C37-B00F-E941690060E7}" srcOrd="0" destOrd="0" presId="urn:microsoft.com/office/officeart/2005/8/layout/matrix1"/>
    <dgm:cxn modelId="{5C451AA2-3284-46D0-A826-630D787DAC06}" type="presOf" srcId="{2F2C0DF8-4F78-4BA7-A0B4-22992B8FBF8D}" destId="{9DD3A30F-2B90-4E80-BD2A-6E647FB97CCE}" srcOrd="1" destOrd="0" presId="urn:microsoft.com/office/officeart/2005/8/layout/matrix1"/>
    <dgm:cxn modelId="{D083C416-EB4F-4A89-AA04-15FD17A67F92}" type="presOf" srcId="{F7F595B1-C5A5-4A79-B4AA-22488978B3B2}" destId="{47E99591-DC89-4773-8AFD-8AD66D31D988}" srcOrd="0" destOrd="0" presId="urn:microsoft.com/office/officeart/2005/8/layout/matrix1"/>
    <dgm:cxn modelId="{387B557B-39F0-4FFF-9286-BA90EA26A4D3}" type="presParOf" srcId="{545FFE23-02F0-4170-9A7F-E5786CE1F705}" destId="{112DC18A-241B-4A8C-9D29-D7BF0505C377}" srcOrd="0" destOrd="0" presId="urn:microsoft.com/office/officeart/2005/8/layout/matrix1"/>
    <dgm:cxn modelId="{F872CC85-9349-42A9-943F-43406326D6AB}" type="presParOf" srcId="{112DC18A-241B-4A8C-9D29-D7BF0505C377}" destId="{2EE63B0A-38D6-4381-A1E9-F403D947EA08}" srcOrd="0" destOrd="0" presId="urn:microsoft.com/office/officeart/2005/8/layout/matrix1"/>
    <dgm:cxn modelId="{2FFF3209-3A77-4575-A4DC-2D8ADD0C7D02}" type="presParOf" srcId="{112DC18A-241B-4A8C-9D29-D7BF0505C377}" destId="{0862F8E0-3438-453E-BB31-54A104A0B90A}" srcOrd="1" destOrd="0" presId="urn:microsoft.com/office/officeart/2005/8/layout/matrix1"/>
    <dgm:cxn modelId="{B4B1190E-76C1-428A-9BB7-EED8CAFF6F99}" type="presParOf" srcId="{112DC18A-241B-4A8C-9D29-D7BF0505C377}" destId="{37EC2D68-FEA8-4C37-B00F-E941690060E7}" srcOrd="2" destOrd="0" presId="urn:microsoft.com/office/officeart/2005/8/layout/matrix1"/>
    <dgm:cxn modelId="{231C3BAF-0ACF-4745-B547-1B4F821E1821}" type="presParOf" srcId="{112DC18A-241B-4A8C-9D29-D7BF0505C377}" destId="{9DD3A30F-2B90-4E80-BD2A-6E647FB97CCE}" srcOrd="3" destOrd="0" presId="urn:microsoft.com/office/officeart/2005/8/layout/matrix1"/>
    <dgm:cxn modelId="{D05E2F06-B509-4C58-B5D6-4D22DD0582E0}" type="presParOf" srcId="{112DC18A-241B-4A8C-9D29-D7BF0505C377}" destId="{D96E2C08-313A-443F-87B7-D18C09A5B545}" srcOrd="4" destOrd="0" presId="urn:microsoft.com/office/officeart/2005/8/layout/matrix1"/>
    <dgm:cxn modelId="{8CCF36AB-FDC8-4141-9583-343AE032978D}" type="presParOf" srcId="{112DC18A-241B-4A8C-9D29-D7BF0505C377}" destId="{030B8020-61D3-4026-80E1-842B42F3796C}" srcOrd="5" destOrd="0" presId="urn:microsoft.com/office/officeart/2005/8/layout/matrix1"/>
    <dgm:cxn modelId="{2ECBA772-378F-4617-838F-C29869BF4640}" type="presParOf" srcId="{112DC18A-241B-4A8C-9D29-D7BF0505C377}" destId="{47E99591-DC89-4773-8AFD-8AD66D31D988}" srcOrd="6" destOrd="0" presId="urn:microsoft.com/office/officeart/2005/8/layout/matrix1"/>
    <dgm:cxn modelId="{B0EBDD29-FF5A-4969-ACA0-A40B4F6A0C75}" type="presParOf" srcId="{112DC18A-241B-4A8C-9D29-D7BF0505C377}" destId="{3539158A-8F33-4A0C-A979-E2693379D646}" srcOrd="7" destOrd="0" presId="urn:microsoft.com/office/officeart/2005/8/layout/matrix1"/>
    <dgm:cxn modelId="{E1BA9C9E-9DED-4EED-923F-3C69BAD2B7B2}" type="presParOf" srcId="{545FFE23-02F0-4170-9A7F-E5786CE1F705}" destId="{ABD7EFB0-9C12-4281-9204-B3EA55F4091F}"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نگهدارنده مکان سربرگ 1"/>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fa-IR"/>
          </a:p>
        </p:txBody>
      </p:sp>
      <p:sp>
        <p:nvSpPr>
          <p:cNvPr id="3" name="نگهدارنده مکان تاریخ 2"/>
          <p:cNvSpPr>
            <a:spLocks noGrp="1"/>
          </p:cNvSpPr>
          <p:nvPr>
            <p:ph type="dt" sz="quarter" idx="1"/>
          </p:nvPr>
        </p:nvSpPr>
        <p:spPr>
          <a:xfrm>
            <a:off x="2117" y="0"/>
            <a:ext cx="3962400" cy="344091"/>
          </a:xfrm>
          <a:prstGeom prst="rect">
            <a:avLst/>
          </a:prstGeom>
        </p:spPr>
        <p:txBody>
          <a:bodyPr vert="horz" lIns="91440" tIns="45720" rIns="91440" bIns="45720" rtlCol="1"/>
          <a:lstStyle>
            <a:lvl1pPr algn="l">
              <a:defRPr sz="1200"/>
            </a:lvl1pPr>
          </a:lstStyle>
          <a:p>
            <a:fld id="{A22E96BF-9EBD-4432-B88F-8B6A3726AF6B}" type="datetimeFigureOut">
              <a:rPr lang="fa-IR" smtClean="0"/>
              <a:t>1435/12/16</a:t>
            </a:fld>
            <a:endParaRPr lang="fa-IR"/>
          </a:p>
        </p:txBody>
      </p:sp>
      <p:sp>
        <p:nvSpPr>
          <p:cNvPr id="4" name="نگهدارنده مکان پانویس 3"/>
          <p:cNvSpPr>
            <a:spLocks noGrp="1"/>
          </p:cNvSpPr>
          <p:nvPr>
            <p:ph type="ftr" sz="quarter" idx="2"/>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fa-IR"/>
          </a:p>
        </p:txBody>
      </p:sp>
      <p:sp>
        <p:nvSpPr>
          <p:cNvPr id="5" name="نگهدارنده مکان شماره اسلاید 4"/>
          <p:cNvSpPr>
            <a:spLocks noGrp="1"/>
          </p:cNvSpPr>
          <p:nvPr>
            <p:ph type="sldNum" sz="quarter" idx="3"/>
          </p:nvPr>
        </p:nvSpPr>
        <p:spPr>
          <a:xfrm>
            <a:off x="2117" y="6513910"/>
            <a:ext cx="3962400" cy="344090"/>
          </a:xfrm>
          <a:prstGeom prst="rect">
            <a:avLst/>
          </a:prstGeom>
        </p:spPr>
        <p:txBody>
          <a:bodyPr vert="horz" lIns="91440" tIns="45720" rIns="91440" bIns="45720" rtlCol="1" anchor="b"/>
          <a:lstStyle>
            <a:lvl1pPr algn="l">
              <a:defRPr sz="1200"/>
            </a:lvl1pPr>
          </a:lstStyle>
          <a:p>
            <a:fld id="{C6EC217B-8423-4471-8BC1-1D1D83DBCD7F}" type="slidenum">
              <a:rPr lang="fa-IR" smtClean="0"/>
              <a:t>‹#›</a:t>
            </a:fld>
            <a:endParaRPr lang="fa-IR"/>
          </a:p>
        </p:txBody>
      </p:sp>
    </p:spTree>
    <p:extLst>
      <p:ext uri="{BB962C8B-B14F-4D97-AF65-F5344CB8AC3E}">
        <p14:creationId xmlns:p14="http://schemas.microsoft.com/office/powerpoint/2010/main" val="34138598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54B4736-B517-4552-B57A-76C515C051DD}" type="datetimeFigureOut">
              <a:rPr lang="fa-IR" smtClean="0"/>
              <a:t>1435/12/16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322479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4B4736-B517-4552-B57A-76C515C051DD}" type="datetimeFigureOut">
              <a:rPr lang="fa-IR" smtClean="0"/>
              <a:t>1435/12/16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2529202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4B4736-B517-4552-B57A-76C515C051DD}" type="datetimeFigureOut">
              <a:rPr lang="fa-IR" smtClean="0"/>
              <a:t>1435/12/16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623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254B4736-B517-4552-B57A-76C515C051DD}" type="datetimeFigureOut">
              <a:rPr lang="fa-IR" smtClean="0"/>
              <a:t>1435/12/16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171540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4B4736-B517-4552-B57A-76C515C051DD}" type="datetimeFigureOut">
              <a:rPr lang="fa-IR" smtClean="0"/>
              <a:t>1435/12/16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12462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254B4736-B517-4552-B57A-76C515C051DD}" type="datetimeFigureOut">
              <a:rPr lang="fa-IR" smtClean="0"/>
              <a:t>1435/12/16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797974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254B4736-B517-4552-B57A-76C515C051DD}" type="datetimeFigureOut">
              <a:rPr lang="fa-IR" smtClean="0"/>
              <a:t>1435/12/16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245903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254B4736-B517-4552-B57A-76C515C051DD}" type="datetimeFigureOut">
              <a:rPr lang="fa-IR" smtClean="0"/>
              <a:t>1435/12/16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335733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B4736-B517-4552-B57A-76C515C051DD}" type="datetimeFigureOut">
              <a:rPr lang="fa-IR" smtClean="0"/>
              <a:t>1435/12/16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1788283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B4736-B517-4552-B57A-76C515C051DD}" type="datetimeFigureOut">
              <a:rPr lang="fa-IR" smtClean="0"/>
              <a:t>1435/12/16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2168704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4B4736-B517-4552-B57A-76C515C051DD}" type="datetimeFigureOut">
              <a:rPr lang="fa-IR" smtClean="0"/>
              <a:t>1435/12/16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1B3FDA3-00A9-4BF2-992B-CB3DE499C2B4}" type="slidenum">
              <a:rPr lang="fa-IR" smtClean="0"/>
              <a:t>‹#›</a:t>
            </a:fld>
            <a:endParaRPr lang="fa-IR"/>
          </a:p>
        </p:txBody>
      </p:sp>
    </p:spTree>
    <p:extLst>
      <p:ext uri="{BB962C8B-B14F-4D97-AF65-F5344CB8AC3E}">
        <p14:creationId xmlns:p14="http://schemas.microsoft.com/office/powerpoint/2010/main" val="250454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54B4736-B517-4552-B57A-76C515C051DD}" type="datetimeFigureOut">
              <a:rPr lang="fa-IR" smtClean="0"/>
              <a:t>1435/12/16</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1B3FDA3-00A9-4BF2-992B-CB3DE499C2B4}" type="slidenum">
              <a:rPr lang="fa-IR" smtClean="0"/>
              <a:t>‹#›</a:t>
            </a:fld>
            <a:endParaRPr lang="fa-IR"/>
          </a:p>
        </p:txBody>
      </p:sp>
    </p:spTree>
    <p:extLst>
      <p:ext uri="{BB962C8B-B14F-4D97-AF65-F5344CB8AC3E}">
        <p14:creationId xmlns:p14="http://schemas.microsoft.com/office/powerpoint/2010/main" val="245394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 Target="slide4.xml"/><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4.xml"/><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lavi\Downloads\ravabet_omom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1"/>
            <a:ext cx="9180512" cy="688538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12" y="3284984"/>
            <a:ext cx="6390710" cy="553998"/>
          </a:xfrm>
          <a:prstGeom prst="rect">
            <a:avLst/>
          </a:prstGeom>
          <a:noFill/>
        </p:spPr>
        <p:txBody>
          <a:bodyPr wrap="square" rtlCol="1">
            <a:spAutoFit/>
          </a:bodyPr>
          <a:lstStyle/>
          <a:p>
            <a:r>
              <a:rPr lang="fa-IR" sz="3000" dirty="0" smtClean="0">
                <a:solidFill>
                  <a:schemeClr val="accent1">
                    <a:lumMod val="75000"/>
                  </a:schemeClr>
                </a:solidFill>
                <a:cs typeface="B Titr" pitchFamily="2" charset="-78"/>
              </a:rPr>
              <a:t>سایبر نیوز </a:t>
            </a:r>
            <a:r>
              <a:rPr lang="fa-IR" sz="1000" dirty="0" smtClean="0">
                <a:solidFill>
                  <a:schemeClr val="accent1">
                    <a:lumMod val="75000"/>
                  </a:schemeClr>
                </a:solidFill>
                <a:cs typeface="B Titr" pitchFamily="2" charset="-78"/>
              </a:rPr>
              <a:t> </a:t>
            </a:r>
            <a:r>
              <a:rPr lang="fa-IR" sz="1600" dirty="0" smtClean="0">
                <a:solidFill>
                  <a:schemeClr val="accent1">
                    <a:lumMod val="75000"/>
                  </a:schemeClr>
                </a:solidFill>
                <a:cs typeface="B Titr" pitchFamily="2" charset="-78"/>
              </a:rPr>
              <a:t>اطلاع رسانی نوین</a:t>
            </a:r>
            <a:endParaRPr lang="fa-IR" sz="4800" dirty="0">
              <a:solidFill>
                <a:schemeClr val="accent1">
                  <a:lumMod val="75000"/>
                </a:schemeClr>
              </a:solidFill>
              <a:cs typeface="B Titr" pitchFamily="2" charset="-78"/>
            </a:endParaRPr>
          </a:p>
        </p:txBody>
      </p:sp>
    </p:spTree>
    <p:extLst>
      <p:ext uri="{BB962C8B-B14F-4D97-AF65-F5344CB8AC3E}">
        <p14:creationId xmlns:p14="http://schemas.microsoft.com/office/powerpoint/2010/main" val="3351316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4" name="نمودار 3"/>
          <p:cNvGraphicFramePr/>
          <p:nvPr>
            <p:extLst>
              <p:ext uri="{D42A27DB-BD31-4B8C-83A1-F6EECF244321}">
                <p14:modId xmlns:p14="http://schemas.microsoft.com/office/powerpoint/2010/main" val="1647911677"/>
              </p:ext>
            </p:extLst>
          </p:nvPr>
        </p:nvGraphicFramePr>
        <p:xfrm>
          <a:off x="337742" y="764704"/>
          <a:ext cx="8064896" cy="5023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93470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7640890" y="764704"/>
            <a:ext cx="761748" cy="369332"/>
          </a:xfrm>
          <a:prstGeom prst="rect">
            <a:avLst/>
          </a:prstGeom>
        </p:spPr>
        <p:txBody>
          <a:bodyPr wrap="none">
            <a:spAutoFit/>
          </a:bodyPr>
          <a:lstStyle/>
          <a:p>
            <a:r>
              <a:rPr lang="fa-IR" b="1" dirty="0" smtClean="0">
                <a:solidFill>
                  <a:schemeClr val="tx2"/>
                </a:solidFill>
                <a:cs typeface="B Titr" pitchFamily="2" charset="-78"/>
              </a:rPr>
              <a:t>مقایسه </a:t>
            </a:r>
          </a:p>
        </p:txBody>
      </p:sp>
      <p:graphicFrame>
        <p:nvGraphicFramePr>
          <p:cNvPr id="4" name="نمودار 3"/>
          <p:cNvGraphicFramePr/>
          <p:nvPr>
            <p:extLst>
              <p:ext uri="{D42A27DB-BD31-4B8C-83A1-F6EECF244321}">
                <p14:modId xmlns:p14="http://schemas.microsoft.com/office/powerpoint/2010/main" val="284827538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3857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تصویر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715" y="809739"/>
            <a:ext cx="8208912" cy="4617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کادر متن 14"/>
          <p:cNvSpPr txBox="1"/>
          <p:nvPr/>
        </p:nvSpPr>
        <p:spPr>
          <a:xfrm>
            <a:off x="4930423" y="1013963"/>
            <a:ext cx="681597" cy="369332"/>
          </a:xfrm>
          <a:prstGeom prst="rect">
            <a:avLst/>
          </a:prstGeom>
          <a:noFill/>
        </p:spPr>
        <p:txBody>
          <a:bodyPr wrap="none" rtlCol="1">
            <a:spAutoFit/>
          </a:bodyPr>
          <a:lstStyle/>
          <a:p>
            <a:r>
              <a:rPr lang="fa-IR" b="1" dirty="0" smtClean="0">
                <a:solidFill>
                  <a:schemeClr val="bg1"/>
                </a:solidFill>
                <a:cs typeface="B Nazanin" panose="00000400000000000000" pitchFamily="2" charset="-78"/>
              </a:rPr>
              <a:t>ساعت</a:t>
            </a:r>
            <a:endParaRPr lang="fa-IR" b="1" dirty="0">
              <a:solidFill>
                <a:schemeClr val="bg1"/>
              </a:solidFill>
              <a:cs typeface="B Nazanin" panose="00000400000000000000" pitchFamily="2" charset="-78"/>
            </a:endParaRPr>
          </a:p>
        </p:txBody>
      </p:sp>
      <p:sp>
        <p:nvSpPr>
          <p:cNvPr id="17" name="کادر متن 16"/>
          <p:cNvSpPr txBox="1"/>
          <p:nvPr/>
        </p:nvSpPr>
        <p:spPr>
          <a:xfrm>
            <a:off x="1736786" y="1556792"/>
            <a:ext cx="1476686" cy="923330"/>
          </a:xfrm>
          <a:prstGeom prst="rect">
            <a:avLst/>
          </a:prstGeom>
          <a:noFill/>
        </p:spPr>
        <p:txBody>
          <a:bodyPr wrap="none" rtlCol="1">
            <a:spAutoFit/>
          </a:bodyPr>
          <a:lstStyle/>
          <a:p>
            <a:pPr algn="ctr"/>
            <a:r>
              <a:rPr lang="fa-IR" b="1" dirty="0" smtClean="0">
                <a:solidFill>
                  <a:schemeClr val="bg1"/>
                </a:solidFill>
                <a:cs typeface="B Nazanin" panose="00000400000000000000" pitchFamily="2" charset="-78"/>
              </a:rPr>
              <a:t>تلویزیون</a:t>
            </a:r>
          </a:p>
          <a:p>
            <a:pPr algn="ctr"/>
            <a:r>
              <a:rPr lang="fa-IR" b="1" dirty="0" smtClean="0">
                <a:solidFill>
                  <a:schemeClr val="bg1"/>
                </a:solidFill>
                <a:cs typeface="B Nazanin" panose="00000400000000000000" pitchFamily="2" charset="-78"/>
              </a:rPr>
              <a:t> و</a:t>
            </a:r>
          </a:p>
          <a:p>
            <a:pPr algn="ctr"/>
            <a:r>
              <a:rPr lang="fa-IR" b="1" dirty="0" smtClean="0">
                <a:solidFill>
                  <a:schemeClr val="bg1"/>
                </a:solidFill>
                <a:cs typeface="B Nazanin" panose="00000400000000000000" pitchFamily="2" charset="-78"/>
              </a:rPr>
              <a:t> </a:t>
            </a:r>
            <a:r>
              <a:rPr lang="fa-IR" b="1" dirty="0" err="1" smtClean="0">
                <a:solidFill>
                  <a:schemeClr val="bg1"/>
                </a:solidFill>
                <a:cs typeface="B Nazanin" panose="00000400000000000000" pitchFamily="2" charset="-78"/>
              </a:rPr>
              <a:t>تیزرهای</a:t>
            </a:r>
            <a:r>
              <a:rPr lang="fa-IR" b="1" dirty="0" smtClean="0">
                <a:solidFill>
                  <a:schemeClr val="bg1"/>
                </a:solidFill>
                <a:cs typeface="B Nazanin" panose="00000400000000000000" pitchFamily="2" charset="-78"/>
              </a:rPr>
              <a:t> تبلیغی</a:t>
            </a:r>
            <a:endParaRPr lang="fa-IR" b="1" dirty="0">
              <a:solidFill>
                <a:schemeClr val="bg1"/>
              </a:solidFill>
              <a:cs typeface="B Nazanin" panose="00000400000000000000" pitchFamily="2" charset="-78"/>
            </a:endParaRPr>
          </a:p>
        </p:txBody>
      </p:sp>
      <p:sp>
        <p:nvSpPr>
          <p:cNvPr id="18" name="کادر متن 17"/>
          <p:cNvSpPr txBox="1"/>
          <p:nvPr/>
        </p:nvSpPr>
        <p:spPr>
          <a:xfrm>
            <a:off x="1881363" y="3717032"/>
            <a:ext cx="1321196" cy="369332"/>
          </a:xfrm>
          <a:prstGeom prst="rect">
            <a:avLst/>
          </a:prstGeom>
          <a:noFill/>
        </p:spPr>
        <p:txBody>
          <a:bodyPr wrap="none" rtlCol="1">
            <a:spAutoFit/>
          </a:bodyPr>
          <a:lstStyle/>
          <a:p>
            <a:r>
              <a:rPr lang="fa-IR" b="1" dirty="0" err="1" smtClean="0">
                <a:cs typeface="B Nazanin" panose="00000400000000000000" pitchFamily="2" charset="-78"/>
              </a:rPr>
              <a:t>بنرهای</a:t>
            </a:r>
            <a:r>
              <a:rPr lang="fa-IR" b="1" dirty="0" smtClean="0">
                <a:cs typeface="B Nazanin" panose="00000400000000000000" pitchFamily="2" charset="-78"/>
              </a:rPr>
              <a:t> تبلیغی</a:t>
            </a:r>
            <a:endParaRPr lang="fa-IR" b="1" dirty="0">
              <a:cs typeface="B Nazanin" panose="00000400000000000000" pitchFamily="2" charset="-78"/>
            </a:endParaRPr>
          </a:p>
        </p:txBody>
      </p:sp>
      <p:sp>
        <p:nvSpPr>
          <p:cNvPr id="6" name="مستطیل 5"/>
          <p:cNvSpPr/>
          <p:nvPr/>
        </p:nvSpPr>
        <p:spPr>
          <a:xfrm>
            <a:off x="6312377" y="977741"/>
            <a:ext cx="925253" cy="369332"/>
          </a:xfrm>
          <a:prstGeom prst="rect">
            <a:avLst/>
          </a:prstGeom>
        </p:spPr>
        <p:txBody>
          <a:bodyPr wrap="none">
            <a:spAutoFit/>
          </a:bodyPr>
          <a:lstStyle/>
          <a:p>
            <a:r>
              <a:rPr lang="fa-IR" b="1" dirty="0" smtClean="0">
                <a:solidFill>
                  <a:schemeClr val="bg1"/>
                </a:solidFill>
                <a:cs typeface="B Nazanin" panose="00000400000000000000" pitchFamily="2" charset="-78"/>
              </a:rPr>
              <a:t>تاریخ </a:t>
            </a:r>
            <a:r>
              <a:rPr lang="fa-IR" b="1" dirty="0">
                <a:solidFill>
                  <a:schemeClr val="bg1"/>
                </a:solidFill>
                <a:cs typeface="B Nazanin" panose="00000400000000000000" pitchFamily="2" charset="-78"/>
              </a:rPr>
              <a:t>روز</a:t>
            </a:r>
          </a:p>
        </p:txBody>
      </p:sp>
      <p:sp>
        <p:nvSpPr>
          <p:cNvPr id="20" name="کادر متن 19"/>
          <p:cNvSpPr txBox="1"/>
          <p:nvPr/>
        </p:nvSpPr>
        <p:spPr>
          <a:xfrm>
            <a:off x="7446082" y="2588250"/>
            <a:ext cx="1037465" cy="369332"/>
          </a:xfrm>
          <a:prstGeom prst="rect">
            <a:avLst/>
          </a:prstGeom>
          <a:noFill/>
        </p:spPr>
        <p:txBody>
          <a:bodyPr wrap="none" rtlCol="1">
            <a:spAutoFit/>
          </a:bodyPr>
          <a:lstStyle/>
          <a:p>
            <a:r>
              <a:rPr lang="fa-IR" b="1" dirty="0" smtClean="0">
                <a:solidFill>
                  <a:schemeClr val="bg1"/>
                </a:solidFill>
                <a:cs typeface="B Nazanin" panose="00000400000000000000" pitchFamily="2" charset="-78"/>
              </a:rPr>
              <a:t>تصویر خبر</a:t>
            </a:r>
            <a:endParaRPr lang="fa-IR" b="1" dirty="0">
              <a:solidFill>
                <a:schemeClr val="bg1"/>
              </a:solidFill>
              <a:cs typeface="B Nazanin" panose="00000400000000000000" pitchFamily="2" charset="-78"/>
            </a:endParaRPr>
          </a:p>
        </p:txBody>
      </p:sp>
      <p:sp>
        <p:nvSpPr>
          <p:cNvPr id="22" name="کادر متن 21"/>
          <p:cNvSpPr txBox="1"/>
          <p:nvPr/>
        </p:nvSpPr>
        <p:spPr>
          <a:xfrm>
            <a:off x="4860207" y="2108462"/>
            <a:ext cx="2233367" cy="1477328"/>
          </a:xfrm>
          <a:prstGeom prst="rect">
            <a:avLst/>
          </a:prstGeom>
          <a:noFill/>
        </p:spPr>
        <p:txBody>
          <a:bodyPr wrap="none" rtlCol="1">
            <a:spAutoFit/>
          </a:bodyPr>
          <a:lstStyle/>
          <a:p>
            <a:r>
              <a:rPr lang="fa-IR" b="1" dirty="0" smtClean="0">
                <a:solidFill>
                  <a:schemeClr val="bg1">
                    <a:lumMod val="75000"/>
                  </a:schemeClr>
                </a:solidFill>
                <a:cs typeface="B Nazanin" panose="00000400000000000000" pitchFamily="2" charset="-78"/>
              </a:rPr>
              <a:t>------------------</a:t>
            </a:r>
          </a:p>
          <a:p>
            <a:r>
              <a:rPr lang="fa-IR" b="1" dirty="0" smtClean="0">
                <a:solidFill>
                  <a:schemeClr val="bg1">
                    <a:lumMod val="75000"/>
                  </a:schemeClr>
                </a:solidFill>
                <a:cs typeface="B Nazanin" panose="00000400000000000000" pitchFamily="2" charset="-78"/>
              </a:rPr>
              <a:t>------------------</a:t>
            </a:r>
          </a:p>
          <a:p>
            <a:r>
              <a:rPr lang="fa-IR" b="1" dirty="0" smtClean="0">
                <a:solidFill>
                  <a:schemeClr val="bg1">
                    <a:lumMod val="75000"/>
                  </a:schemeClr>
                </a:solidFill>
                <a:cs typeface="B Nazanin" panose="00000400000000000000" pitchFamily="2" charset="-78"/>
              </a:rPr>
              <a:t>------------------</a:t>
            </a:r>
          </a:p>
          <a:p>
            <a:r>
              <a:rPr lang="fa-IR" b="1" dirty="0" smtClean="0">
                <a:solidFill>
                  <a:schemeClr val="bg1">
                    <a:lumMod val="75000"/>
                  </a:schemeClr>
                </a:solidFill>
                <a:cs typeface="B Nazanin" panose="00000400000000000000" pitchFamily="2" charset="-78"/>
              </a:rPr>
              <a:t>------------------</a:t>
            </a:r>
          </a:p>
          <a:p>
            <a:r>
              <a:rPr lang="fa-IR" b="1" dirty="0" smtClean="0">
                <a:solidFill>
                  <a:schemeClr val="bg1">
                    <a:lumMod val="75000"/>
                  </a:schemeClr>
                </a:solidFill>
                <a:cs typeface="B Nazanin" panose="00000400000000000000" pitchFamily="2" charset="-78"/>
              </a:rPr>
              <a:t>------------------</a:t>
            </a:r>
            <a:endParaRPr lang="fa-IR" b="1" dirty="0">
              <a:solidFill>
                <a:schemeClr val="bg1">
                  <a:lumMod val="75000"/>
                </a:schemeClr>
              </a:solidFill>
              <a:cs typeface="B Nazanin" panose="00000400000000000000" pitchFamily="2" charset="-78"/>
            </a:endParaRPr>
          </a:p>
        </p:txBody>
      </p:sp>
      <p:sp>
        <p:nvSpPr>
          <p:cNvPr id="19" name="کادر متن 18"/>
          <p:cNvSpPr txBox="1"/>
          <p:nvPr/>
        </p:nvSpPr>
        <p:spPr>
          <a:xfrm>
            <a:off x="5617605" y="3200835"/>
            <a:ext cx="954108" cy="369332"/>
          </a:xfrm>
          <a:prstGeom prst="rect">
            <a:avLst/>
          </a:prstGeom>
          <a:noFill/>
        </p:spPr>
        <p:txBody>
          <a:bodyPr wrap="none" rtlCol="1">
            <a:spAutoFit/>
          </a:bodyPr>
          <a:lstStyle/>
          <a:p>
            <a:r>
              <a:rPr lang="fa-IR" b="1" dirty="0" smtClean="0">
                <a:cs typeface="B Nazanin" panose="00000400000000000000" pitchFamily="2" charset="-78"/>
              </a:rPr>
              <a:t>متن اخبار</a:t>
            </a:r>
            <a:endParaRPr lang="fa-IR" b="1" dirty="0">
              <a:cs typeface="B Nazanin" panose="00000400000000000000" pitchFamily="2" charset="-78"/>
            </a:endParaRPr>
          </a:p>
        </p:txBody>
      </p:sp>
      <p:sp>
        <p:nvSpPr>
          <p:cNvPr id="21" name="کادر متن 20"/>
          <p:cNvSpPr txBox="1"/>
          <p:nvPr/>
        </p:nvSpPr>
        <p:spPr>
          <a:xfrm>
            <a:off x="4003570" y="4643844"/>
            <a:ext cx="1529586" cy="369332"/>
          </a:xfrm>
          <a:prstGeom prst="rect">
            <a:avLst/>
          </a:prstGeom>
          <a:noFill/>
        </p:spPr>
        <p:txBody>
          <a:bodyPr wrap="none" rtlCol="1">
            <a:spAutoFit/>
          </a:bodyPr>
          <a:lstStyle/>
          <a:p>
            <a:r>
              <a:rPr lang="fa-IR" b="1" dirty="0" smtClean="0">
                <a:cs typeface="B Nazanin" panose="00000400000000000000" pitchFamily="2" charset="-78"/>
              </a:rPr>
              <a:t>زیرنویس متحرک</a:t>
            </a:r>
            <a:endParaRPr lang="fa-IR" b="1" dirty="0">
              <a:cs typeface="B Nazanin" panose="00000400000000000000" pitchFamily="2" charset="-78"/>
            </a:endParaRPr>
          </a:p>
        </p:txBody>
      </p:sp>
      <p:sp>
        <p:nvSpPr>
          <p:cNvPr id="23" name="کادر متن 22"/>
          <p:cNvSpPr txBox="1"/>
          <p:nvPr/>
        </p:nvSpPr>
        <p:spPr>
          <a:xfrm>
            <a:off x="4813015" y="3585790"/>
            <a:ext cx="3907113" cy="923330"/>
          </a:xfrm>
          <a:prstGeom prst="rect">
            <a:avLst/>
          </a:prstGeom>
          <a:noFill/>
        </p:spPr>
        <p:txBody>
          <a:bodyPr wrap="square" rtlCol="1">
            <a:spAutoFit/>
          </a:bodyPr>
          <a:lstStyle/>
          <a:p>
            <a:r>
              <a:rPr lang="fa-IR" b="1" dirty="0" smtClean="0">
                <a:solidFill>
                  <a:schemeClr val="bg1">
                    <a:lumMod val="75000"/>
                  </a:schemeClr>
                </a:solidFill>
                <a:cs typeface="B Nazanin" panose="00000400000000000000" pitchFamily="2" charset="-78"/>
              </a:rPr>
              <a:t>------------------------------------------------------------------</a:t>
            </a:r>
          </a:p>
          <a:p>
            <a:r>
              <a:rPr lang="fa-IR" b="1" dirty="0" smtClean="0">
                <a:solidFill>
                  <a:schemeClr val="bg1">
                    <a:lumMod val="75000"/>
                  </a:schemeClr>
                </a:solidFill>
                <a:cs typeface="B Nazanin" panose="00000400000000000000" pitchFamily="2" charset="-78"/>
              </a:rPr>
              <a:t>---------------------------------</a:t>
            </a:r>
          </a:p>
        </p:txBody>
      </p:sp>
    </p:spTree>
    <p:extLst>
      <p:ext uri="{BB962C8B-B14F-4D97-AF65-F5344CB8AC3E}">
        <p14:creationId xmlns:p14="http://schemas.microsoft.com/office/powerpoint/2010/main" val="1463438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648610"/>
            <a:ext cx="4147979" cy="2333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5821" y="648610"/>
            <a:ext cx="4147978" cy="2333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0" y="3181082"/>
            <a:ext cx="4153156" cy="233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0796" y="3215527"/>
            <a:ext cx="4113003" cy="2313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503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2" name="Content Placeholder 7"/>
          <p:cNvPicPr>
            <a:picLocks noGrp="1" noChangeAspect="1"/>
          </p:cNvPicPr>
          <p:nvPr>
            <p:ph sz="quarter" idx="4294967295"/>
          </p:nvPr>
        </p:nvPicPr>
        <p:blipFill rotWithShape="1">
          <a:blip r:embed="rId4" cstate="print">
            <a:extLst>
              <a:ext uri="{28A0092B-C50C-407E-A947-70E740481C1C}">
                <a14:useLocalDpi xmlns:a14="http://schemas.microsoft.com/office/drawing/2010/main" val="0"/>
              </a:ext>
            </a:extLst>
          </a:blip>
          <a:srcRect l="18739" t="3078" r="-754" b="-167"/>
          <a:stretch/>
        </p:blipFill>
        <p:spPr>
          <a:xfrm>
            <a:off x="4590323" y="809739"/>
            <a:ext cx="4492269" cy="4787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Content Placeholder 7"/>
          <p:cNvPicPr>
            <a:picLocks noGrp="1" noChangeAspect="1"/>
          </p:cNvPicPr>
          <p:nvPr>
            <p:ph sz="quarter" idx="4294967295"/>
          </p:nvPr>
        </p:nvPicPr>
        <p:blipFill rotWithShape="1">
          <a:blip r:embed="rId5" cstate="print">
            <a:extLst>
              <a:ext uri="{28A0092B-C50C-407E-A947-70E740481C1C}">
                <a14:useLocalDpi xmlns:a14="http://schemas.microsoft.com/office/drawing/2010/main" val="0"/>
              </a:ext>
            </a:extLst>
          </a:blip>
          <a:srcRect l="3988" t="-375" r="35836" b="6146"/>
          <a:stretch/>
        </p:blipFill>
        <p:spPr>
          <a:xfrm>
            <a:off x="131705" y="809739"/>
            <a:ext cx="4440295" cy="47827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07070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741362" y="561454"/>
            <a:ext cx="7935094" cy="923330"/>
          </a:xfrm>
          <a:prstGeom prst="rect">
            <a:avLst/>
          </a:prstGeom>
        </p:spPr>
        <p:txBody>
          <a:bodyPr wrap="square">
            <a:spAutoFit/>
          </a:bodyPr>
          <a:lstStyle/>
          <a:p>
            <a:pPr algn="just"/>
            <a:r>
              <a:rPr lang="fa-IR" dirty="0" smtClean="0">
                <a:solidFill>
                  <a:schemeClr val="tx2"/>
                </a:solidFill>
                <a:cs typeface="B Nazanin" panose="00000400000000000000" pitchFamily="2" charset="-78"/>
              </a:rPr>
              <a:t>با توجه به نوع فعالیت و قابلیتهای دستگاه سایبر نیوز ،  روابط عمومی وزارت محترم امور اقتصاد و دارایی با همکاری روابط عمومی بانک تجارت اقدام به راه اندازی شبکه داخلی </a:t>
            </a:r>
            <a:r>
              <a:rPr lang="fa-IR" dirty="0" err="1" smtClean="0">
                <a:solidFill>
                  <a:schemeClr val="tx2"/>
                </a:solidFill>
                <a:cs typeface="B Nazanin" panose="00000400000000000000" pitchFamily="2" charset="-78"/>
              </a:rPr>
              <a:t>سایبرنیوز</a:t>
            </a:r>
            <a:r>
              <a:rPr lang="fa-IR" dirty="0" smtClean="0">
                <a:solidFill>
                  <a:schemeClr val="tx2"/>
                </a:solidFill>
                <a:cs typeface="B Nazanin" panose="00000400000000000000" pitchFamily="2" charset="-78"/>
              </a:rPr>
              <a:t> در ساختمان                                وزارت امور اقتصاد و دارایی نموده است </a:t>
            </a:r>
          </a:p>
        </p:txBody>
      </p:sp>
      <p:pic>
        <p:nvPicPr>
          <p:cNvPr id="5" name="نگهدارنده مکان محتوا 4"/>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9430" t="8587" r="2270" b="27773"/>
          <a:stretch/>
        </p:blipFill>
        <p:spPr>
          <a:xfrm>
            <a:off x="4640720" y="1628800"/>
            <a:ext cx="4395776" cy="34516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تصویر 5"/>
          <p:cNvPicPr>
            <a:picLocks noChangeAspect="1"/>
          </p:cNvPicPr>
          <p:nvPr/>
        </p:nvPicPr>
        <p:blipFill rotWithShape="1">
          <a:blip r:embed="rId5" cstate="print">
            <a:extLst>
              <a:ext uri="{28A0092B-C50C-407E-A947-70E740481C1C}">
                <a14:useLocalDpi xmlns:a14="http://schemas.microsoft.com/office/drawing/2010/main" val="0"/>
              </a:ext>
            </a:extLst>
          </a:blip>
          <a:srcRect l="5901" t="13250" r="9051" b="23751"/>
          <a:stretch/>
        </p:blipFill>
        <p:spPr>
          <a:xfrm>
            <a:off x="35496" y="1700808"/>
            <a:ext cx="4423910" cy="3405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1874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2"/>
          <p:cNvSpPr/>
          <p:nvPr/>
        </p:nvSpPr>
        <p:spPr>
          <a:xfrm>
            <a:off x="107504" y="809739"/>
            <a:ext cx="8704014" cy="3970318"/>
          </a:xfrm>
          <a:prstGeom prst="rect">
            <a:avLst/>
          </a:prstGeom>
        </p:spPr>
        <p:txBody>
          <a:bodyPr wrap="square">
            <a:spAutoFit/>
          </a:bodyPr>
          <a:lstStyle/>
          <a:p>
            <a:pPr algn="just"/>
            <a:r>
              <a:rPr lang="fa-IR" b="1" dirty="0" smtClean="0">
                <a:solidFill>
                  <a:schemeClr val="tx2"/>
                </a:solidFill>
                <a:cs typeface="B Titr" pitchFamily="2" charset="-78"/>
              </a:rPr>
              <a:t>نگاه به آینده </a:t>
            </a:r>
          </a:p>
          <a:p>
            <a:pPr algn="just"/>
            <a:endParaRPr lang="fa-IR" b="1" dirty="0">
              <a:solidFill>
                <a:schemeClr val="tx2"/>
              </a:solidFill>
              <a:cs typeface="B Titr" pitchFamily="2" charset="-78"/>
            </a:endParaRPr>
          </a:p>
          <a:p>
            <a:pPr algn="just"/>
            <a:r>
              <a:rPr lang="fa-IR" b="1" dirty="0" smtClean="0">
                <a:solidFill>
                  <a:schemeClr val="tx2"/>
                </a:solidFill>
                <a:cs typeface="B Titr" pitchFamily="2" charset="-78"/>
              </a:rPr>
              <a:t> </a:t>
            </a:r>
            <a:r>
              <a:rPr lang="fa-IR" b="1" dirty="0" smtClean="0">
                <a:solidFill>
                  <a:schemeClr val="tx2"/>
                </a:solidFill>
                <a:cs typeface="B Nazanin" panose="00000400000000000000" pitchFamily="2" charset="-78"/>
              </a:rPr>
              <a:t>الف : برنامه ریزی برای ارتقا نرم افزار </a:t>
            </a:r>
          </a:p>
          <a:p>
            <a:pPr algn="just"/>
            <a:endParaRPr lang="fa-IR" dirty="0" smtClean="0">
              <a:solidFill>
                <a:schemeClr val="tx2"/>
              </a:solidFill>
              <a:cs typeface="B Nazanin" panose="00000400000000000000" pitchFamily="2" charset="-78"/>
            </a:endParaRPr>
          </a:p>
          <a:p>
            <a:pPr algn="just"/>
            <a:r>
              <a:rPr lang="fa-IR" dirty="0">
                <a:solidFill>
                  <a:schemeClr val="tx2"/>
                </a:solidFill>
                <a:cs typeface="B Nazanin" panose="00000400000000000000" pitchFamily="2" charset="-78"/>
              </a:rPr>
              <a:t> </a:t>
            </a:r>
            <a:r>
              <a:rPr lang="fa-IR" dirty="0" smtClean="0">
                <a:solidFill>
                  <a:schemeClr val="tx2"/>
                </a:solidFill>
                <a:cs typeface="B Nazanin" panose="00000400000000000000" pitchFamily="2" charset="-78"/>
              </a:rPr>
              <a:t>ایجاد امکان بهره برداری از شبکه کابلی و داخلی بانک با پخش مستقیم اخبار ، مصاحبه ها ، مراسم  قرعه کشی ها و رویدادهای مهم بانک برای مخاطبین</a:t>
            </a:r>
            <a:endParaRPr lang="fa-IR" dirty="0">
              <a:solidFill>
                <a:schemeClr val="tx2"/>
              </a:solidFill>
              <a:cs typeface="B Nazanin" panose="00000400000000000000" pitchFamily="2" charset="-78"/>
            </a:endParaRPr>
          </a:p>
          <a:p>
            <a:pPr algn="just"/>
            <a:endParaRPr lang="fa-IR" dirty="0" smtClean="0">
              <a:solidFill>
                <a:schemeClr val="tx2"/>
              </a:solidFill>
              <a:cs typeface="B Nazanin" panose="00000400000000000000" pitchFamily="2" charset="-78"/>
            </a:endParaRPr>
          </a:p>
          <a:p>
            <a:pPr algn="just"/>
            <a:endParaRPr lang="fa-IR" dirty="0">
              <a:solidFill>
                <a:schemeClr val="tx2"/>
              </a:solidFill>
              <a:cs typeface="B Nazanin" panose="00000400000000000000" pitchFamily="2" charset="-78"/>
            </a:endParaRPr>
          </a:p>
          <a:p>
            <a:pPr algn="just"/>
            <a:endParaRPr lang="fa-IR" dirty="0" smtClean="0">
              <a:solidFill>
                <a:schemeClr val="tx2"/>
              </a:solidFill>
              <a:cs typeface="B Nazanin" panose="00000400000000000000" pitchFamily="2" charset="-78"/>
            </a:endParaRPr>
          </a:p>
          <a:p>
            <a:pPr algn="just"/>
            <a:r>
              <a:rPr lang="fa-IR" b="1" dirty="0" smtClean="0">
                <a:solidFill>
                  <a:schemeClr val="tx2"/>
                </a:solidFill>
                <a:cs typeface="B Nazanin" panose="00000400000000000000" pitchFamily="2" charset="-78"/>
              </a:rPr>
              <a:t>ب : حضور در مراکز مختلف </a:t>
            </a:r>
            <a:endParaRPr lang="fa-IR" dirty="0" smtClean="0">
              <a:solidFill>
                <a:schemeClr val="tx2"/>
              </a:solidFill>
              <a:cs typeface="B Nazanin" panose="00000400000000000000" pitchFamily="2" charset="-78"/>
            </a:endParaRPr>
          </a:p>
          <a:p>
            <a:pPr algn="just"/>
            <a:endParaRPr lang="fa-IR" dirty="0" smtClean="0">
              <a:solidFill>
                <a:schemeClr val="tx2"/>
              </a:solidFill>
              <a:cs typeface="B Nazanin" panose="00000400000000000000" pitchFamily="2" charset="-78"/>
            </a:endParaRPr>
          </a:p>
          <a:p>
            <a:pPr algn="just"/>
            <a:r>
              <a:rPr lang="fa-IR" dirty="0" smtClean="0">
                <a:solidFill>
                  <a:schemeClr val="tx2"/>
                </a:solidFill>
                <a:cs typeface="B Nazanin" panose="00000400000000000000" pitchFamily="2" charset="-78"/>
              </a:rPr>
              <a:t>یکی از برنامه های توسعه ای </a:t>
            </a:r>
            <a:r>
              <a:rPr lang="fa-IR" dirty="0" err="1" smtClean="0">
                <a:solidFill>
                  <a:schemeClr val="tx2"/>
                </a:solidFill>
                <a:cs typeface="B Nazanin" panose="00000400000000000000" pitchFamily="2" charset="-78"/>
              </a:rPr>
              <a:t>سایبرنیوز</a:t>
            </a:r>
            <a:r>
              <a:rPr lang="fa-IR" dirty="0" smtClean="0">
                <a:solidFill>
                  <a:schemeClr val="tx2"/>
                </a:solidFill>
                <a:cs typeface="B Nazanin" panose="00000400000000000000" pitchFamily="2" charset="-78"/>
              </a:rPr>
              <a:t> پس از تحت پوشش قرار گرفتن تمامی شعب بانک استفاده از فضاهای عمومی تر و در برخی موارد تخصصی تر مانند فروشگاه ها ، سازمان ها و مکان های </a:t>
            </a:r>
            <a:r>
              <a:rPr lang="fa-IR" dirty="0" err="1" smtClean="0">
                <a:solidFill>
                  <a:schemeClr val="tx2"/>
                </a:solidFill>
                <a:cs typeface="B Nazanin" panose="00000400000000000000" pitchFamily="2" charset="-78"/>
              </a:rPr>
              <a:t>پرتردد</a:t>
            </a:r>
            <a:r>
              <a:rPr lang="fa-IR" dirty="0" smtClean="0">
                <a:solidFill>
                  <a:schemeClr val="tx2"/>
                </a:solidFill>
                <a:cs typeface="B Nazanin" panose="00000400000000000000" pitchFamily="2" charset="-78"/>
              </a:rPr>
              <a:t> است  که امکان مواجهه مخاطبین بیشتری را </a:t>
            </a:r>
            <a:r>
              <a:rPr lang="fa-IR" smtClean="0">
                <a:solidFill>
                  <a:schemeClr val="tx2"/>
                </a:solidFill>
                <a:cs typeface="B Nazanin" panose="00000400000000000000" pitchFamily="2" charset="-78"/>
              </a:rPr>
              <a:t>فراهم می نماید . </a:t>
            </a:r>
            <a:endParaRPr lang="fa-IR" dirty="0" smtClean="0">
              <a:solidFill>
                <a:schemeClr val="tx2"/>
              </a:solidFill>
              <a:cs typeface="B Nazanin" panose="00000400000000000000" pitchFamily="2" charset="-78"/>
            </a:endParaRPr>
          </a:p>
        </p:txBody>
      </p:sp>
    </p:spTree>
    <p:extLst>
      <p:ext uri="{BB962C8B-B14F-4D97-AF65-F5344CB8AC3E}">
        <p14:creationId xmlns:p14="http://schemas.microsoft.com/office/powerpoint/2010/main" val="415087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7228242" y="792000"/>
            <a:ext cx="1664238" cy="369332"/>
          </a:xfrm>
          <a:prstGeom prst="rect">
            <a:avLst/>
          </a:prstGeom>
        </p:spPr>
        <p:txBody>
          <a:bodyPr wrap="none">
            <a:spAutoFit/>
          </a:bodyPr>
          <a:lstStyle/>
          <a:p>
            <a:r>
              <a:rPr lang="fa-IR" b="1" dirty="0" smtClean="0">
                <a:solidFill>
                  <a:schemeClr val="tx2"/>
                </a:solidFill>
                <a:cs typeface="B Titr" pitchFamily="2" charset="-78"/>
              </a:rPr>
              <a:t>اطلاع رسانی نوین</a:t>
            </a:r>
          </a:p>
        </p:txBody>
      </p:sp>
      <p:sp>
        <p:nvSpPr>
          <p:cNvPr id="9" name="Rectangle 2"/>
          <p:cNvSpPr/>
          <p:nvPr/>
        </p:nvSpPr>
        <p:spPr>
          <a:xfrm>
            <a:off x="527465" y="1340768"/>
            <a:ext cx="8393737" cy="2862322"/>
          </a:xfrm>
          <a:prstGeom prst="rect">
            <a:avLst/>
          </a:prstGeom>
        </p:spPr>
        <p:txBody>
          <a:bodyPr wrap="square">
            <a:spAutoFit/>
          </a:bodyPr>
          <a:lstStyle/>
          <a:p>
            <a:pPr algn="just">
              <a:lnSpc>
                <a:spcPct val="200000"/>
              </a:lnSpc>
            </a:pPr>
            <a:r>
              <a:rPr lang="fa-IR" b="1" dirty="0" smtClean="0">
                <a:solidFill>
                  <a:schemeClr val="tx2"/>
                </a:solidFill>
                <a:cs typeface="B Nazanin" panose="00000400000000000000" pitchFamily="2" charset="-78"/>
              </a:rPr>
              <a:t>پیشرفت روز افزون تکنولوژی و  به تبع آن تغییر ذائقه اطلاعاتی مخاطبان سازمان ها را بر آن داشته است تا با نوآوری در </a:t>
            </a:r>
            <a:r>
              <a:rPr lang="fa-IR" b="1" dirty="0" err="1" smtClean="0">
                <a:solidFill>
                  <a:schemeClr val="tx2"/>
                </a:solidFill>
                <a:cs typeface="B Nazanin" panose="00000400000000000000" pitchFamily="2" charset="-78"/>
              </a:rPr>
              <a:t>بسترهای</a:t>
            </a:r>
            <a:r>
              <a:rPr lang="fa-IR" b="1" dirty="0" smtClean="0">
                <a:solidFill>
                  <a:schemeClr val="tx2"/>
                </a:solidFill>
                <a:cs typeface="B Nazanin" panose="00000400000000000000" pitchFamily="2" charset="-78"/>
              </a:rPr>
              <a:t> تبلیغاتی و اطلاع رسانی نسبت به حرکت همگام با تکنولوژی اقدام نمایند . </a:t>
            </a:r>
          </a:p>
          <a:p>
            <a:pPr algn="just">
              <a:lnSpc>
                <a:spcPct val="200000"/>
              </a:lnSpc>
            </a:pPr>
            <a:r>
              <a:rPr lang="fa-IR" b="1" dirty="0" smtClean="0">
                <a:solidFill>
                  <a:schemeClr val="tx2"/>
                </a:solidFill>
                <a:cs typeface="B Nazanin" panose="00000400000000000000" pitchFamily="2" charset="-78"/>
              </a:rPr>
              <a:t>استفاده از فضاهای داخلی هر شرکت ، سازمان و موسسه به دلیل ایجاد امکان ارتباط مستقیم با مخاطبین هدف یکی از بهترین فضاهای قابل استفاده می باشد که در حال حاضر نیز با استفاده از این بستر بسیاری از اطلاع رسانی های سازمانها و شرکتها به مخاطبین در آن انجام می پذیرد . </a:t>
            </a:r>
          </a:p>
        </p:txBody>
      </p:sp>
      <p:sp>
        <p:nvSpPr>
          <p:cNvPr id="12" name="Rectangle 2"/>
          <p:cNvSpPr/>
          <p:nvPr/>
        </p:nvSpPr>
        <p:spPr>
          <a:xfrm>
            <a:off x="1826864" y="4279549"/>
            <a:ext cx="6233497" cy="1754326"/>
          </a:xfrm>
          <a:prstGeom prst="rect">
            <a:avLst/>
          </a:prstGeom>
        </p:spPr>
        <p:txBody>
          <a:bodyPr wrap="square">
            <a:spAutoFit/>
          </a:bodyPr>
          <a:lstStyle/>
          <a:p>
            <a:pPr algn="just">
              <a:lnSpc>
                <a:spcPct val="200000"/>
              </a:lnSpc>
            </a:pPr>
            <a:r>
              <a:rPr lang="fa-IR" b="1" dirty="0" smtClean="0">
                <a:solidFill>
                  <a:schemeClr val="tx2"/>
                </a:solidFill>
                <a:cs typeface="B Nazanin" panose="00000400000000000000" pitchFamily="2" charset="-78"/>
              </a:rPr>
              <a:t>*   </a:t>
            </a:r>
            <a:r>
              <a:rPr lang="fa-IR" b="1" dirty="0" err="1" smtClean="0">
                <a:solidFill>
                  <a:schemeClr val="tx2"/>
                </a:solidFill>
                <a:cs typeface="B Nazanin" panose="00000400000000000000" pitchFamily="2" charset="-78"/>
              </a:rPr>
              <a:t>استندهای</a:t>
            </a:r>
            <a:r>
              <a:rPr lang="fa-IR" b="1" dirty="0" smtClean="0">
                <a:solidFill>
                  <a:schemeClr val="tx2"/>
                </a:solidFill>
                <a:cs typeface="B Nazanin" panose="00000400000000000000" pitchFamily="2" charset="-78"/>
              </a:rPr>
              <a:t> تبلیغاتی 			* </a:t>
            </a:r>
            <a:r>
              <a:rPr lang="fa-IR" b="1" dirty="0" err="1" smtClean="0">
                <a:solidFill>
                  <a:schemeClr val="tx2"/>
                </a:solidFill>
                <a:cs typeface="B Nazanin" panose="00000400000000000000" pitchFamily="2" charset="-78"/>
              </a:rPr>
              <a:t>آویزهای</a:t>
            </a:r>
            <a:r>
              <a:rPr lang="fa-IR" b="1" dirty="0" smtClean="0">
                <a:solidFill>
                  <a:schemeClr val="tx2"/>
                </a:solidFill>
                <a:cs typeface="B Nazanin" panose="00000400000000000000" pitchFamily="2" charset="-78"/>
              </a:rPr>
              <a:t> تبلیغاتی</a:t>
            </a:r>
          </a:p>
          <a:p>
            <a:pPr algn="just">
              <a:lnSpc>
                <a:spcPct val="200000"/>
              </a:lnSpc>
            </a:pPr>
            <a:r>
              <a:rPr lang="fa-IR" b="1" dirty="0" smtClean="0">
                <a:solidFill>
                  <a:schemeClr val="tx2"/>
                </a:solidFill>
                <a:cs typeface="B Nazanin" panose="00000400000000000000" pitchFamily="2" charset="-78"/>
              </a:rPr>
              <a:t>*   جا </a:t>
            </a:r>
            <a:r>
              <a:rPr lang="fa-IR" b="1" dirty="0" err="1" smtClean="0">
                <a:solidFill>
                  <a:schemeClr val="tx2"/>
                </a:solidFill>
                <a:cs typeface="B Nazanin" panose="00000400000000000000" pitchFamily="2" charset="-78"/>
              </a:rPr>
              <a:t>بروشوری</a:t>
            </a:r>
            <a:r>
              <a:rPr lang="fa-IR" b="1" dirty="0" smtClean="0">
                <a:solidFill>
                  <a:schemeClr val="tx2"/>
                </a:solidFill>
                <a:cs typeface="B Nazanin" panose="00000400000000000000" pitchFamily="2" charset="-78"/>
              </a:rPr>
              <a:t> 			* </a:t>
            </a:r>
            <a:r>
              <a:rPr lang="en-US" b="1" dirty="0" smtClean="0">
                <a:solidFill>
                  <a:schemeClr val="tx2"/>
                </a:solidFill>
                <a:cs typeface="B Nazanin" panose="00000400000000000000" pitchFamily="2" charset="-78"/>
              </a:rPr>
              <a:t>LED</a:t>
            </a:r>
            <a:r>
              <a:rPr lang="fa-IR" b="1" dirty="0" smtClean="0">
                <a:solidFill>
                  <a:schemeClr val="tx2"/>
                </a:solidFill>
                <a:cs typeface="B Nazanin" panose="00000400000000000000" pitchFamily="2" charset="-78"/>
              </a:rPr>
              <a:t> ها</a:t>
            </a:r>
          </a:p>
          <a:p>
            <a:pPr algn="just">
              <a:lnSpc>
                <a:spcPct val="200000"/>
              </a:lnSpc>
            </a:pPr>
            <a:r>
              <a:rPr lang="fa-IR" b="1" dirty="0" smtClean="0">
                <a:solidFill>
                  <a:schemeClr val="tx2"/>
                </a:solidFill>
                <a:cs typeface="B Nazanin" panose="00000400000000000000" pitchFamily="2" charset="-78"/>
              </a:rPr>
              <a:t>*  پوسترهای تبلیغاتی			* تلویزیون</a:t>
            </a:r>
          </a:p>
        </p:txBody>
      </p:sp>
    </p:spTree>
    <p:extLst>
      <p:ext uri="{BB962C8B-B14F-4D97-AF65-F5344CB8AC3E}">
        <p14:creationId xmlns:p14="http://schemas.microsoft.com/office/powerpoint/2010/main" val="423626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2879812" y="593923"/>
            <a:ext cx="3528392" cy="523220"/>
          </a:xfrm>
          <a:prstGeom prst="rect">
            <a:avLst/>
          </a:prstGeom>
        </p:spPr>
        <p:txBody>
          <a:bodyPr wrap="square">
            <a:spAutoFit/>
          </a:bodyPr>
          <a:lstStyle/>
          <a:p>
            <a:pPr algn="ctr"/>
            <a:r>
              <a:rPr lang="fa-IR" sz="2800"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تقویم های دیجیتال </a:t>
            </a:r>
          </a:p>
        </p:txBody>
      </p:sp>
      <p:pic>
        <p:nvPicPr>
          <p:cNvPr id="8" name="Picture 7"/>
          <p:cNvPicPr/>
          <p:nvPr/>
        </p:nvPicPr>
        <p:blipFill>
          <a:blip r:embed="rId4" cstate="print"/>
          <a:srcRect/>
          <a:stretch>
            <a:fillRect/>
          </a:stretch>
        </p:blipFill>
        <p:spPr bwMode="auto">
          <a:xfrm>
            <a:off x="3275856" y="1336155"/>
            <a:ext cx="2736304" cy="39666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2"/>
          <p:cNvSpPr/>
          <p:nvPr/>
        </p:nvSpPr>
        <p:spPr>
          <a:xfrm>
            <a:off x="5822730" y="1059961"/>
            <a:ext cx="3110559" cy="3416320"/>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امکانات </a:t>
            </a:r>
          </a:p>
          <a:p>
            <a:pPr>
              <a:lnSpc>
                <a:spcPct val="150000"/>
              </a:lnSpc>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مشاهده تاریخ</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مشاهده تاریخ روز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دارای نوار روان اطلاع رسانی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امکان بروز رسانی متمرکز بخش نوار روان </a:t>
            </a:r>
          </a:p>
        </p:txBody>
      </p:sp>
      <p:sp>
        <p:nvSpPr>
          <p:cNvPr id="12" name="Rectangle 2"/>
          <p:cNvSpPr/>
          <p:nvPr/>
        </p:nvSpPr>
        <p:spPr>
          <a:xfrm>
            <a:off x="0" y="1412776"/>
            <a:ext cx="2962695" cy="3416320"/>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محدودیتها </a:t>
            </a:r>
          </a:p>
          <a:p>
            <a:pPr>
              <a:lnSpc>
                <a:spcPct val="150000"/>
              </a:lnSpc>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r>
              <a:rPr lang="fa-IR" b="1" dirty="0" smtClean="0">
                <a:solidFill>
                  <a:schemeClr val="tx2"/>
                </a:solidFill>
                <a:cs typeface="B Nazanin" panose="00000400000000000000" pitchFamily="2" charset="-78"/>
              </a:rPr>
              <a:t>کوچک بودن فضای انتشار اطلاعات</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دشوار بودن ایجاد تغییر در محتوا</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هزینه نگهداری نسبتا بالا</a:t>
            </a:r>
          </a:p>
        </p:txBody>
      </p:sp>
    </p:spTree>
    <p:extLst>
      <p:ext uri="{BB962C8B-B14F-4D97-AF65-F5344CB8AC3E}">
        <p14:creationId xmlns:p14="http://schemas.microsoft.com/office/powerpoint/2010/main" val="4078349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17"/>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5781921" y="695365"/>
            <a:ext cx="3110559" cy="5493812"/>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امکانات </a:t>
            </a:r>
          </a:p>
          <a:p>
            <a:pPr>
              <a:lnSpc>
                <a:spcPct val="150000"/>
              </a:lnSpc>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مانیتور 15 اینچ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صفحه </a:t>
            </a:r>
            <a:r>
              <a:rPr lang="fa-IR" b="1" dirty="0" err="1" smtClean="0">
                <a:solidFill>
                  <a:schemeClr val="tx2"/>
                </a:solidFill>
                <a:cs typeface="B Nazanin" panose="00000400000000000000" pitchFamily="2" charset="-78"/>
              </a:rPr>
              <a:t>تاچ</a:t>
            </a:r>
            <a:r>
              <a:rPr lang="fa-IR" b="1" dirty="0" smtClean="0">
                <a:solidFill>
                  <a:schemeClr val="tx2"/>
                </a:solidFill>
                <a:cs typeface="B Nazanin" panose="00000400000000000000" pitchFamily="2" charset="-78"/>
              </a:rPr>
              <a:t> </a:t>
            </a:r>
            <a:r>
              <a:rPr lang="fa-IR" b="1" dirty="0" err="1" smtClean="0">
                <a:solidFill>
                  <a:schemeClr val="tx2"/>
                </a:solidFill>
                <a:cs typeface="B Nazanin" panose="00000400000000000000" pitchFamily="2" charset="-78"/>
              </a:rPr>
              <a:t>اسکرین</a:t>
            </a:r>
            <a:r>
              <a:rPr lang="fa-IR" b="1" dirty="0" smtClean="0">
                <a:solidFill>
                  <a:schemeClr val="tx2"/>
                </a:solidFill>
                <a:cs typeface="B Nazanin" panose="00000400000000000000" pitchFamily="2" charset="-78"/>
              </a:rPr>
              <a:t>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دارای 4 محیط مجزا </a:t>
            </a:r>
          </a:p>
          <a:p>
            <a:pPr marL="800100" lvl="1" indent="-342900">
              <a:lnSpc>
                <a:spcPct val="150000"/>
              </a:lnSpc>
              <a:buFont typeface="Arial" panose="020B0604020202020204" pitchFamily="34" charset="0"/>
              <a:buChar char="•"/>
            </a:pPr>
            <a:r>
              <a:rPr lang="fa-IR" b="1" dirty="0" smtClean="0">
                <a:solidFill>
                  <a:schemeClr val="tx2"/>
                </a:solidFill>
                <a:cs typeface="B Nazanin" panose="00000400000000000000" pitchFamily="2" charset="-78"/>
              </a:rPr>
              <a:t>بخش اخبار </a:t>
            </a:r>
          </a:p>
          <a:p>
            <a:pPr marL="800100" lvl="1" indent="-342900">
              <a:lnSpc>
                <a:spcPct val="150000"/>
              </a:lnSpc>
              <a:buFont typeface="Arial" panose="020B0604020202020204" pitchFamily="34" charset="0"/>
              <a:buChar char="•"/>
            </a:pPr>
            <a:r>
              <a:rPr lang="fa-IR" b="1" dirty="0" smtClean="0">
                <a:solidFill>
                  <a:schemeClr val="tx2"/>
                </a:solidFill>
                <a:cs typeface="B Nazanin" panose="00000400000000000000" pitchFamily="2" charset="-78"/>
              </a:rPr>
              <a:t>بخش آموزش </a:t>
            </a:r>
          </a:p>
          <a:p>
            <a:pPr marL="800100" lvl="1" indent="-342900">
              <a:lnSpc>
                <a:spcPct val="150000"/>
              </a:lnSpc>
              <a:buFont typeface="Arial" panose="020B0604020202020204" pitchFamily="34" charset="0"/>
              <a:buChar char="•"/>
            </a:pPr>
            <a:r>
              <a:rPr lang="fa-IR" b="1" dirty="0" smtClean="0">
                <a:solidFill>
                  <a:schemeClr val="tx2"/>
                </a:solidFill>
                <a:cs typeface="B Nazanin" panose="00000400000000000000" pitchFamily="2" charset="-78"/>
              </a:rPr>
              <a:t>بخش </a:t>
            </a:r>
            <a:r>
              <a:rPr lang="fa-IR" b="1" dirty="0" err="1" smtClean="0">
                <a:solidFill>
                  <a:schemeClr val="tx2"/>
                </a:solidFill>
                <a:cs typeface="B Nazanin" panose="00000400000000000000" pitchFamily="2" charset="-78"/>
              </a:rPr>
              <a:t>تیزرهای</a:t>
            </a:r>
            <a:r>
              <a:rPr lang="fa-IR" b="1" dirty="0" smtClean="0">
                <a:solidFill>
                  <a:schemeClr val="tx2"/>
                </a:solidFill>
                <a:cs typeface="B Nazanin" panose="00000400000000000000" pitchFamily="2" charset="-78"/>
              </a:rPr>
              <a:t> تبلیغاتی </a:t>
            </a:r>
          </a:p>
          <a:p>
            <a:pPr marL="800100" lvl="1" indent="-342900">
              <a:lnSpc>
                <a:spcPct val="150000"/>
              </a:lnSpc>
              <a:buFont typeface="Arial" panose="020B0604020202020204" pitchFamily="34" charset="0"/>
              <a:buChar char="•"/>
            </a:pPr>
            <a:r>
              <a:rPr lang="fa-IR" b="1" dirty="0" smtClean="0">
                <a:solidFill>
                  <a:schemeClr val="tx2"/>
                </a:solidFill>
                <a:cs typeface="B Nazanin" panose="00000400000000000000" pitchFamily="2" charset="-78"/>
              </a:rPr>
              <a:t>تلویزیون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مجهز به چشم الکترونیک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امکان </a:t>
            </a:r>
            <a:r>
              <a:rPr lang="fa-IR" b="1" dirty="0" err="1" smtClean="0">
                <a:solidFill>
                  <a:schemeClr val="tx2"/>
                </a:solidFill>
                <a:cs typeface="B Nazanin" panose="00000400000000000000" pitchFamily="2" charset="-78"/>
              </a:rPr>
              <a:t>بروزرسانی</a:t>
            </a:r>
            <a:r>
              <a:rPr lang="fa-IR" b="1" dirty="0" smtClean="0">
                <a:solidFill>
                  <a:schemeClr val="tx2"/>
                </a:solidFill>
                <a:cs typeface="B Nazanin" panose="00000400000000000000" pitchFamily="2" charset="-78"/>
              </a:rPr>
              <a:t> متمرکز تنها بخش اخبار</a:t>
            </a:r>
          </a:p>
        </p:txBody>
      </p:sp>
      <p:pic>
        <p:nvPicPr>
          <p:cNvPr id="8" name="Picture 11" descr="C:\Users\Alavi\Desktop\dvdtouch.jpg"/>
          <p:cNvPicPr/>
          <p:nvPr/>
        </p:nvPicPr>
        <p:blipFill>
          <a:blip r:embed="rId4" cstate="print"/>
          <a:srcRect/>
          <a:stretch>
            <a:fillRect/>
          </a:stretch>
        </p:blipFill>
        <p:spPr bwMode="auto">
          <a:xfrm>
            <a:off x="3090001" y="2131306"/>
            <a:ext cx="2764897" cy="26138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5" name="Rectangle 2"/>
          <p:cNvSpPr/>
          <p:nvPr/>
        </p:nvSpPr>
        <p:spPr>
          <a:xfrm>
            <a:off x="-92121" y="703923"/>
            <a:ext cx="3110559" cy="6324808"/>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محدودیت ها</a:t>
            </a:r>
          </a:p>
          <a:p>
            <a:pPr>
              <a:lnSpc>
                <a:spcPct val="150000"/>
              </a:lnSpc>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r>
              <a:rPr lang="fa-IR" b="1" dirty="0" smtClean="0">
                <a:solidFill>
                  <a:schemeClr val="tx2"/>
                </a:solidFill>
                <a:cs typeface="B Nazanin" panose="00000400000000000000" pitchFamily="2" charset="-78"/>
              </a:rPr>
              <a:t>کوچک بودن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امکان صدمه پذیری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عدم امکان استفاده  همزمان از بخشهای مختلف دستگاه</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محدودیت در بروز رسانی بخشهای مختلف دستگاه</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مصرف برق بالا به دلیل استفاده همزمان از یک کامپیوتر و مانیتور به صورت همزمان</a:t>
            </a:r>
          </a:p>
          <a:p>
            <a:pPr marL="342900" indent="-342900">
              <a:lnSpc>
                <a:spcPct val="150000"/>
              </a:lnSpc>
              <a:buFont typeface="+mj-lt"/>
              <a:buAutoNum type="arabicPeriod"/>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endParaRPr lang="fa-IR" b="1" dirty="0" smtClean="0">
              <a:solidFill>
                <a:schemeClr val="tx2"/>
              </a:solidFill>
              <a:cs typeface="B Nazanin" panose="00000400000000000000" pitchFamily="2" charset="-78"/>
            </a:endParaRPr>
          </a:p>
        </p:txBody>
      </p:sp>
      <p:sp>
        <p:nvSpPr>
          <p:cNvPr id="17" name="Rectangle 2"/>
          <p:cNvSpPr/>
          <p:nvPr/>
        </p:nvSpPr>
        <p:spPr>
          <a:xfrm>
            <a:off x="2807804" y="596999"/>
            <a:ext cx="3528392" cy="523220"/>
          </a:xfrm>
          <a:prstGeom prst="rect">
            <a:avLst/>
          </a:prstGeom>
        </p:spPr>
        <p:txBody>
          <a:bodyPr wrap="square">
            <a:spAutoFit/>
          </a:bodyPr>
          <a:lstStyle/>
          <a:p>
            <a:pPr algn="ctr"/>
            <a:r>
              <a:rPr lang="en-US" sz="2800" b="1"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DVD Touch</a:t>
            </a:r>
            <a:endParaRPr lang="fa-IR" sz="2800" b="1"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endParaRPr>
          </a:p>
        </p:txBody>
      </p:sp>
    </p:spTree>
    <p:extLst>
      <p:ext uri="{BB962C8B-B14F-4D97-AF65-F5344CB8AC3E}">
        <p14:creationId xmlns:p14="http://schemas.microsoft.com/office/powerpoint/2010/main" val="18564050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4" descr="C:\Users\Alavi\Desktop\p\IMG_808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285" t="5098" r="26432" b="27039"/>
          <a:stretch/>
        </p:blipFill>
        <p:spPr bwMode="auto">
          <a:xfrm>
            <a:off x="2928228" y="1700808"/>
            <a:ext cx="3287544" cy="2388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Rectangle 2"/>
          <p:cNvSpPr/>
          <p:nvPr/>
        </p:nvSpPr>
        <p:spPr>
          <a:xfrm>
            <a:off x="2807804" y="596999"/>
            <a:ext cx="3528392" cy="523220"/>
          </a:xfrm>
          <a:prstGeom prst="rect">
            <a:avLst/>
          </a:prstGeom>
        </p:spPr>
        <p:txBody>
          <a:bodyPr wrap="square">
            <a:spAutoFit/>
          </a:bodyPr>
          <a:lstStyle/>
          <a:p>
            <a:pPr algn="ctr"/>
            <a:r>
              <a:rPr lang="fa-IR" sz="2800" b="1"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سایبراسکرین</a:t>
            </a:r>
          </a:p>
        </p:txBody>
      </p:sp>
      <p:sp>
        <p:nvSpPr>
          <p:cNvPr id="12" name="Rectangle 2"/>
          <p:cNvSpPr/>
          <p:nvPr/>
        </p:nvSpPr>
        <p:spPr>
          <a:xfrm>
            <a:off x="6215772" y="695365"/>
            <a:ext cx="2676708" cy="4662815"/>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امکانات </a:t>
            </a:r>
          </a:p>
          <a:p>
            <a:pPr>
              <a:lnSpc>
                <a:spcPct val="150000"/>
              </a:lnSpc>
            </a:pPr>
            <a:endParaRPr lang="fa-IR" b="1" dirty="0">
              <a:solidFill>
                <a:schemeClr val="tx2"/>
              </a:solidFill>
              <a:cs typeface="B Nazanin" panose="00000400000000000000" pitchFamily="2" charset="-78"/>
            </a:endParaRPr>
          </a:p>
          <a:p>
            <a:pPr marL="342900" indent="-342900">
              <a:lnSpc>
                <a:spcPct val="150000"/>
              </a:lnSpc>
              <a:buAutoNum type="arabicPeriod"/>
            </a:pPr>
            <a:r>
              <a:rPr lang="fa-IR" b="1" dirty="0" smtClean="0">
                <a:solidFill>
                  <a:schemeClr val="tx2"/>
                </a:solidFill>
                <a:cs typeface="B Nazanin" panose="00000400000000000000" pitchFamily="2" charset="-78"/>
              </a:rPr>
              <a:t>صفحه نمایش گسترده</a:t>
            </a:r>
          </a:p>
          <a:p>
            <a:pPr marL="342900" indent="-342900">
              <a:lnSpc>
                <a:spcPct val="150000"/>
              </a:lnSpc>
              <a:buAutoNum type="arabicPeriod"/>
            </a:pPr>
            <a:r>
              <a:rPr lang="fa-IR" b="1" dirty="0" smtClean="0">
                <a:solidFill>
                  <a:schemeClr val="tx2"/>
                </a:solidFill>
                <a:cs typeface="B Nazanin" panose="00000400000000000000" pitchFamily="2" charset="-78"/>
              </a:rPr>
              <a:t>ارائه آخرین اطلاعات و اخبار با مدیریت متمرکز </a:t>
            </a:r>
          </a:p>
          <a:p>
            <a:pPr marL="342900" indent="-342900">
              <a:lnSpc>
                <a:spcPct val="150000"/>
              </a:lnSpc>
              <a:buAutoNum type="arabicPeriod"/>
            </a:pPr>
            <a:r>
              <a:rPr lang="fa-IR" b="1" dirty="0" smtClean="0">
                <a:solidFill>
                  <a:schemeClr val="tx2"/>
                </a:solidFill>
                <a:cs typeface="B Nazanin" panose="00000400000000000000" pitchFamily="2" charset="-78"/>
              </a:rPr>
              <a:t>نمایش ساعت و تاریخ </a:t>
            </a:r>
          </a:p>
          <a:p>
            <a:pPr marL="342900" indent="-342900">
              <a:lnSpc>
                <a:spcPct val="150000"/>
              </a:lnSpc>
              <a:buAutoNum type="arabicPeriod"/>
            </a:pPr>
            <a:r>
              <a:rPr lang="fa-IR" b="1" dirty="0" smtClean="0">
                <a:solidFill>
                  <a:schemeClr val="tx2"/>
                </a:solidFill>
                <a:cs typeface="B Nazanin" panose="00000400000000000000" pitchFamily="2" charset="-78"/>
              </a:rPr>
              <a:t>نمایش نرخ ارز با مدیریت متمرکز </a:t>
            </a:r>
            <a:endParaRPr lang="fa-IR" b="1" dirty="0">
              <a:solidFill>
                <a:schemeClr val="tx2"/>
              </a:solidFill>
              <a:cs typeface="B Nazanin" panose="00000400000000000000" pitchFamily="2" charset="-78"/>
            </a:endParaRPr>
          </a:p>
          <a:p>
            <a:pPr marL="342900" indent="-342900">
              <a:lnSpc>
                <a:spcPct val="150000"/>
              </a:lnSpc>
              <a:buAutoNum type="arabicPeriod"/>
            </a:pPr>
            <a:r>
              <a:rPr lang="fa-IR" b="1" dirty="0" smtClean="0">
                <a:solidFill>
                  <a:schemeClr val="tx2"/>
                </a:solidFill>
                <a:cs typeface="B Nazanin" panose="00000400000000000000" pitchFamily="2" charset="-78"/>
              </a:rPr>
              <a:t>نمایش کانال تلویزیونی در یک گوشه از سیستم</a:t>
            </a:r>
          </a:p>
        </p:txBody>
      </p:sp>
      <p:sp>
        <p:nvSpPr>
          <p:cNvPr id="13" name="Rectangle 2"/>
          <p:cNvSpPr/>
          <p:nvPr/>
        </p:nvSpPr>
        <p:spPr>
          <a:xfrm>
            <a:off x="-61830" y="591046"/>
            <a:ext cx="2850943" cy="5493812"/>
          </a:xfrm>
          <a:prstGeom prst="rect">
            <a:avLst/>
          </a:prstGeom>
        </p:spPr>
        <p:txBody>
          <a:bodyPr wrap="square">
            <a:spAutoFit/>
          </a:bodyPr>
          <a:lstStyle/>
          <a:p>
            <a:pPr>
              <a:lnSpc>
                <a:spcPct val="150000"/>
              </a:lnSpc>
            </a:pPr>
            <a:endParaRPr lang="fa-IR" b="1" dirty="0" smtClean="0">
              <a:solidFill>
                <a:schemeClr val="tx2"/>
              </a:solidFill>
              <a:cs typeface="B Nazanin" panose="00000400000000000000" pitchFamily="2" charset="-78"/>
            </a:endParaRPr>
          </a:p>
          <a:p>
            <a:pPr>
              <a:lnSpc>
                <a:spcPct val="150000"/>
              </a:lnSpc>
            </a:pPr>
            <a:r>
              <a:rPr lang="fa-IR" b="1" dirty="0" smtClean="0">
                <a:solidFill>
                  <a:schemeClr val="tx2"/>
                </a:solidFill>
                <a:cs typeface="B Nazanin" panose="00000400000000000000" pitchFamily="2" charset="-78"/>
              </a:rPr>
              <a:t>محدودیتها </a:t>
            </a:r>
          </a:p>
          <a:p>
            <a:pPr>
              <a:lnSpc>
                <a:spcPct val="150000"/>
              </a:lnSpc>
            </a:pPr>
            <a:endParaRPr lang="fa-IR" b="1" dirty="0" smtClean="0">
              <a:solidFill>
                <a:schemeClr val="tx2"/>
              </a:solidFill>
              <a:cs typeface="B Nazanin" panose="00000400000000000000" pitchFamily="2" charset="-78"/>
            </a:endParaRP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عدم امکان ایجاد تغییر در انداز تصویر تلویزیون به صورت مجزا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مصرف برق بالا به دلیل استفاده از دو سیستم کامپیوتر و تلویزیون به صورت همزمان </a:t>
            </a:r>
          </a:p>
          <a:p>
            <a:pPr marL="342900" indent="-342900">
              <a:lnSpc>
                <a:spcPct val="150000"/>
              </a:lnSpc>
              <a:buFont typeface="+mj-lt"/>
              <a:buAutoNum type="arabicPeriod"/>
            </a:pPr>
            <a:r>
              <a:rPr lang="fa-IR" b="1" dirty="0" smtClean="0">
                <a:solidFill>
                  <a:schemeClr val="tx2"/>
                </a:solidFill>
                <a:cs typeface="B Nazanin" panose="00000400000000000000" pitchFamily="2" charset="-78"/>
              </a:rPr>
              <a:t>عدم امکان مدیریت تلویزیون از طریق نرم افزار مدیریت متمرکز</a:t>
            </a:r>
          </a:p>
        </p:txBody>
      </p:sp>
    </p:spTree>
    <p:extLst>
      <p:ext uri="{BB962C8B-B14F-4D97-AF65-F5344CB8AC3E}">
        <p14:creationId xmlns:p14="http://schemas.microsoft.com/office/powerpoint/2010/main" val="213645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539552" y="764704"/>
            <a:ext cx="7863086" cy="1200329"/>
          </a:xfrm>
          <a:prstGeom prst="rect">
            <a:avLst/>
          </a:prstGeom>
        </p:spPr>
        <p:txBody>
          <a:bodyPr wrap="square">
            <a:spAutoFit/>
          </a:bodyPr>
          <a:lstStyle/>
          <a:p>
            <a:pPr algn="ctr"/>
            <a:r>
              <a:rPr lang="en-US" sz="3600" b="1" dirty="0" smtClean="0">
                <a:solidFill>
                  <a:schemeClr val="tx2"/>
                </a:solidFill>
                <a:cs typeface="B Titr" pitchFamily="2" charset="-78"/>
              </a:rPr>
              <a:t>Smart TV</a:t>
            </a:r>
            <a:endParaRPr lang="fa-IR" sz="3600" b="1" dirty="0" smtClean="0">
              <a:solidFill>
                <a:schemeClr val="tx2"/>
              </a:solidFill>
              <a:cs typeface="B Titr" pitchFamily="2" charset="-78"/>
            </a:endParaRPr>
          </a:p>
          <a:p>
            <a:pPr algn="ctr"/>
            <a:r>
              <a:rPr lang="fa-IR" sz="3600" b="1" dirty="0" smtClean="0">
                <a:solidFill>
                  <a:schemeClr val="tx2"/>
                </a:solidFill>
                <a:cs typeface="B Titr" pitchFamily="2" charset="-78"/>
              </a:rPr>
              <a:t>تلویزیون های هوشمند </a:t>
            </a:r>
            <a:r>
              <a:rPr lang="fa-IR" sz="3600" b="1" dirty="0" err="1" smtClean="0">
                <a:solidFill>
                  <a:schemeClr val="tx2"/>
                </a:solidFill>
                <a:cs typeface="B Titr" pitchFamily="2" charset="-78"/>
              </a:rPr>
              <a:t>راهکار</a:t>
            </a:r>
            <a:r>
              <a:rPr lang="fa-IR" sz="3600" b="1" dirty="0" smtClean="0">
                <a:solidFill>
                  <a:schemeClr val="tx2"/>
                </a:solidFill>
                <a:cs typeface="B Titr" pitchFamily="2" charset="-78"/>
              </a:rPr>
              <a:t> جدید</a:t>
            </a:r>
          </a:p>
        </p:txBody>
      </p:sp>
      <p:pic>
        <p:nvPicPr>
          <p:cNvPr id="12" name="Picture 2" descr="http://www.barsam.ir/wp-content/uploads/2011/10/lg-smart-tv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6778" y="2183025"/>
            <a:ext cx="3988087" cy="297416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5" name="تصویر 4"/>
          <p:cNvPicPr>
            <a:picLocks noChangeAspect="1"/>
          </p:cNvPicPr>
          <p:nvPr/>
        </p:nvPicPr>
        <p:blipFill rotWithShape="1">
          <a:blip r:embed="rId5" cstate="print">
            <a:extLst>
              <a:ext uri="{28A0092B-C50C-407E-A947-70E740481C1C}">
                <a14:useLocalDpi xmlns:a14="http://schemas.microsoft.com/office/drawing/2010/main" val="0"/>
              </a:ext>
            </a:extLst>
          </a:blip>
          <a:srcRect l="17713" t="7742" r="20863" b="3046"/>
          <a:stretch/>
        </p:blipFill>
        <p:spPr>
          <a:xfrm>
            <a:off x="539552" y="2203345"/>
            <a:ext cx="4042107" cy="29538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5204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323528" y="986033"/>
            <a:ext cx="8328630" cy="4154984"/>
          </a:xfrm>
          <a:prstGeom prst="rect">
            <a:avLst/>
          </a:prstGeom>
        </p:spPr>
        <p:txBody>
          <a:bodyPr wrap="square">
            <a:spAutoFit/>
          </a:bodyPr>
          <a:lstStyle/>
          <a:p>
            <a:r>
              <a:rPr lang="fa-IR" sz="2400" b="1" dirty="0" smtClean="0">
                <a:solidFill>
                  <a:schemeClr val="tx2"/>
                </a:solidFill>
                <a:cs typeface="B Nazanin" panose="00000400000000000000" pitchFamily="2" charset="-78"/>
              </a:rPr>
              <a:t>امکاناتی که تلویزیون های هوشمند در اختیار ما قرار داده </a:t>
            </a:r>
            <a:r>
              <a:rPr lang="fa-IR" sz="2400" b="1" dirty="0" err="1" smtClean="0">
                <a:solidFill>
                  <a:schemeClr val="tx2"/>
                </a:solidFill>
                <a:cs typeface="B Nazanin" panose="00000400000000000000" pitchFamily="2" charset="-78"/>
              </a:rPr>
              <a:t>اند</a:t>
            </a:r>
            <a:r>
              <a:rPr lang="fa-IR" sz="2400" b="1" dirty="0" smtClean="0">
                <a:solidFill>
                  <a:schemeClr val="tx2"/>
                </a:solidFill>
                <a:cs typeface="B Nazanin" panose="00000400000000000000" pitchFamily="2" charset="-78"/>
              </a:rPr>
              <a:t> </a:t>
            </a:r>
          </a:p>
          <a:p>
            <a:endParaRPr lang="fa-IR" sz="2400" dirty="0">
              <a:solidFill>
                <a:schemeClr val="tx2"/>
              </a:solidFill>
              <a:cs typeface="B Nazanin" panose="00000400000000000000" pitchFamily="2" charset="-78"/>
            </a:endParaRPr>
          </a:p>
          <a:p>
            <a:pPr marL="457200" indent="-457200">
              <a:buAutoNum type="arabicPeriod"/>
            </a:pPr>
            <a:r>
              <a:rPr lang="fa-IR" sz="2400" dirty="0" smtClean="0">
                <a:solidFill>
                  <a:schemeClr val="tx2"/>
                </a:solidFill>
                <a:cs typeface="B Nazanin" panose="00000400000000000000" pitchFamily="2" charset="-78"/>
              </a:rPr>
              <a:t>استفاده از سیستم عامل تلویزیون به جای کامپیوتر</a:t>
            </a:r>
          </a:p>
          <a:p>
            <a:pPr marL="457200" indent="-457200">
              <a:buAutoNum type="arabicPeriod"/>
            </a:pPr>
            <a:endParaRPr lang="fa-IR" sz="2400" dirty="0">
              <a:solidFill>
                <a:schemeClr val="tx2"/>
              </a:solidFill>
              <a:cs typeface="B Nazanin" panose="00000400000000000000" pitchFamily="2" charset="-78"/>
            </a:endParaRPr>
          </a:p>
          <a:p>
            <a:pPr marL="457200" indent="-457200">
              <a:buAutoNum type="arabicPeriod"/>
            </a:pPr>
            <a:r>
              <a:rPr lang="fa-IR" sz="2400" dirty="0" smtClean="0">
                <a:solidFill>
                  <a:schemeClr val="tx2"/>
                </a:solidFill>
                <a:cs typeface="B Nazanin" panose="00000400000000000000" pitchFamily="2" charset="-78"/>
              </a:rPr>
              <a:t>استفاده از هارد ( فضای ذخیره داخلی ) تلویزیونها </a:t>
            </a:r>
          </a:p>
          <a:p>
            <a:pPr marL="457200" indent="-457200">
              <a:buAutoNum type="arabicPeriod"/>
            </a:pPr>
            <a:endParaRPr lang="fa-IR" sz="2400" dirty="0">
              <a:solidFill>
                <a:schemeClr val="tx2"/>
              </a:solidFill>
              <a:cs typeface="B Nazanin" panose="00000400000000000000" pitchFamily="2" charset="-78"/>
            </a:endParaRPr>
          </a:p>
          <a:p>
            <a:pPr marL="457200" indent="-457200">
              <a:buAutoNum type="arabicPeriod"/>
            </a:pPr>
            <a:r>
              <a:rPr lang="fa-IR" sz="2400" dirty="0" smtClean="0">
                <a:solidFill>
                  <a:schemeClr val="tx2"/>
                </a:solidFill>
                <a:cs typeface="B Nazanin" panose="00000400000000000000" pitchFamily="2" charset="-78"/>
              </a:rPr>
              <a:t>استفاده از امکان اتصال کابل شبکه و شبکه بیسیم</a:t>
            </a:r>
          </a:p>
          <a:p>
            <a:pPr marL="457200" indent="-457200">
              <a:buAutoNum type="arabicPeriod"/>
            </a:pPr>
            <a:endParaRPr lang="fa-IR" sz="2400" dirty="0">
              <a:solidFill>
                <a:schemeClr val="tx2"/>
              </a:solidFill>
              <a:cs typeface="B Nazanin" panose="00000400000000000000" pitchFamily="2" charset="-78"/>
            </a:endParaRPr>
          </a:p>
          <a:p>
            <a:pPr marL="457200" indent="-457200">
              <a:buAutoNum type="arabicPeriod"/>
            </a:pPr>
            <a:r>
              <a:rPr lang="fa-IR" sz="2400" dirty="0" smtClean="0">
                <a:solidFill>
                  <a:schemeClr val="tx2"/>
                </a:solidFill>
                <a:cs typeface="B Nazanin" panose="00000400000000000000" pitchFamily="2" charset="-78"/>
              </a:rPr>
              <a:t>استفاده همزمان از قابلیت تلویزیون و کامپیوتر بدون تداخل در فعالیتها</a:t>
            </a:r>
          </a:p>
          <a:p>
            <a:pPr marL="457200" indent="-457200">
              <a:buAutoNum type="arabicPeriod"/>
            </a:pPr>
            <a:endParaRPr lang="fa-IR" sz="2400" dirty="0">
              <a:solidFill>
                <a:schemeClr val="tx2"/>
              </a:solidFill>
              <a:cs typeface="B Nazanin" panose="00000400000000000000" pitchFamily="2" charset="-78"/>
            </a:endParaRPr>
          </a:p>
          <a:p>
            <a:pPr marL="457200" indent="-457200">
              <a:buAutoNum type="arabicPeriod"/>
            </a:pPr>
            <a:r>
              <a:rPr lang="fa-IR" sz="2400" dirty="0" smtClean="0">
                <a:solidFill>
                  <a:schemeClr val="tx2"/>
                </a:solidFill>
                <a:cs typeface="B Nazanin" panose="00000400000000000000" pitchFamily="2" charset="-78"/>
              </a:rPr>
              <a:t>امکان توسعه و برنامه ریزی</a:t>
            </a:r>
          </a:p>
        </p:txBody>
      </p:sp>
    </p:spTree>
    <p:extLst>
      <p:ext uri="{BB962C8B-B14F-4D97-AF65-F5344CB8AC3E}">
        <p14:creationId xmlns:p14="http://schemas.microsoft.com/office/powerpoint/2010/main" val="4056395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4" descr="IMG_033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858" r="13748" b="18313"/>
          <a:stretch/>
        </p:blipFill>
        <p:spPr bwMode="auto">
          <a:xfrm>
            <a:off x="1547664" y="1484784"/>
            <a:ext cx="6492977" cy="3942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Rectangle 2"/>
          <p:cNvSpPr/>
          <p:nvPr/>
        </p:nvSpPr>
        <p:spPr>
          <a:xfrm>
            <a:off x="2807804" y="596999"/>
            <a:ext cx="3528392" cy="523220"/>
          </a:xfrm>
          <a:prstGeom prst="rect">
            <a:avLst/>
          </a:prstGeom>
        </p:spPr>
        <p:txBody>
          <a:bodyPr wrap="square">
            <a:spAutoFit/>
          </a:bodyPr>
          <a:lstStyle/>
          <a:p>
            <a:pPr algn="ctr"/>
            <a:r>
              <a:rPr lang="fa-IR" sz="2800" b="1"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ایده ای که تحقق یافت </a:t>
            </a:r>
          </a:p>
        </p:txBody>
      </p:sp>
    </p:spTree>
    <p:extLst>
      <p:ext uri="{BB962C8B-B14F-4D97-AF65-F5344CB8AC3E}">
        <p14:creationId xmlns:p14="http://schemas.microsoft.com/office/powerpoint/2010/main" val="150735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611560" y="221158"/>
            <a:ext cx="2601912" cy="369888"/>
          </a:xfrm>
          <a:prstGeom prst="rect">
            <a:avLst/>
          </a:prstGeom>
          <a:noFill/>
        </p:spPr>
        <p:txBody>
          <a:bodyPr>
            <a:spAutoFit/>
          </a:bodyPr>
          <a:lstStyle/>
          <a:p>
            <a:pPr algn="ctr" fontAlgn="auto">
              <a:spcBef>
                <a:spcPts val="0"/>
              </a:spcBef>
              <a:spcAft>
                <a:spcPts val="0"/>
              </a:spcAft>
              <a:defRPr/>
            </a:pPr>
            <a:r>
              <a:rPr lang="fa-IR" b="1" dirty="0" err="1" smtClean="0">
                <a:solidFill>
                  <a:schemeClr val="accent1">
                    <a:lumMod val="75000"/>
                  </a:schemeClr>
                </a:solidFill>
                <a:cs typeface="B Nazanin" panose="00000400000000000000" pitchFamily="2" charset="-78"/>
              </a:rPr>
              <a:t>سایبرنیوز</a:t>
            </a:r>
            <a:endParaRPr lang="en-US" b="1" dirty="0">
              <a:solidFill>
                <a:schemeClr val="accent1">
                  <a:lumMod val="75000"/>
                </a:schemeClr>
              </a:solidFill>
              <a:cs typeface="B Nazanin" panose="00000400000000000000" pitchFamily="2" charset="-78"/>
            </a:endParaRPr>
          </a:p>
        </p:txBody>
      </p:sp>
      <p:sp>
        <p:nvSpPr>
          <p:cNvPr id="14" name="Rectangle 13">
            <a:hlinkClick r:id="rId3" action="ppaction://hlinksldjump"/>
          </p:cNvPr>
          <p:cNvSpPr/>
          <p:nvPr/>
        </p:nvSpPr>
        <p:spPr>
          <a:xfrm>
            <a:off x="8402638" y="5932488"/>
            <a:ext cx="457200" cy="430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flipV="1">
            <a:off x="2411620" y="439851"/>
            <a:ext cx="6400800" cy="9525"/>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811518" y="395710"/>
            <a:ext cx="80962" cy="809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2"/>
          <p:cNvSpPr/>
          <p:nvPr/>
        </p:nvSpPr>
        <p:spPr>
          <a:xfrm>
            <a:off x="1619672" y="769287"/>
            <a:ext cx="6228692" cy="523220"/>
          </a:xfrm>
          <a:prstGeom prst="rect">
            <a:avLst/>
          </a:prstGeom>
        </p:spPr>
        <p:txBody>
          <a:bodyPr wrap="square">
            <a:spAutoFit/>
          </a:bodyPr>
          <a:lstStyle/>
          <a:p>
            <a:pPr algn="ctr"/>
            <a:r>
              <a:rPr lang="fa-IR" sz="2800" b="1" dirty="0" err="1"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سایبرنیوز</a:t>
            </a:r>
            <a:r>
              <a:rPr lang="fa-IR" sz="2800" b="1" dirty="0" smtClean="0">
                <a:ln w="0"/>
                <a:solidFill>
                  <a:schemeClr val="accent1">
                    <a:lumMod val="75000"/>
                  </a:schemeClr>
                </a:solidFill>
                <a:effectLst>
                  <a:outerShdw blurRad="38100" dist="25400" dir="5400000" algn="ctr" rotWithShape="0">
                    <a:srgbClr val="6E747A">
                      <a:alpha val="43000"/>
                    </a:srgbClr>
                  </a:outerShdw>
                </a:effectLst>
                <a:cs typeface="B Titr" pitchFamily="2" charset="-78"/>
              </a:rPr>
              <a:t>  ،  آنچه که ما می خواستیم </a:t>
            </a:r>
          </a:p>
        </p:txBody>
      </p:sp>
      <p:sp>
        <p:nvSpPr>
          <p:cNvPr id="12" name="Rectangle 2"/>
          <p:cNvSpPr/>
          <p:nvPr/>
        </p:nvSpPr>
        <p:spPr>
          <a:xfrm>
            <a:off x="467933" y="1576196"/>
            <a:ext cx="8328630" cy="3416320"/>
          </a:xfrm>
          <a:prstGeom prst="rect">
            <a:avLst/>
          </a:prstGeom>
        </p:spPr>
        <p:txBody>
          <a:bodyPr wrap="square">
            <a:spAutoFit/>
          </a:bodyPr>
          <a:lstStyle/>
          <a:p>
            <a:pPr marL="457200" indent="-457200" algn="just">
              <a:buFont typeface="+mj-lt"/>
              <a:buAutoNum type="arabicPeriod"/>
            </a:pPr>
            <a:r>
              <a:rPr lang="fa-IR" sz="2400" dirty="0" smtClean="0">
                <a:solidFill>
                  <a:schemeClr val="tx2"/>
                </a:solidFill>
                <a:cs typeface="B Nazanin" panose="00000400000000000000" pitchFamily="2" charset="-78"/>
              </a:rPr>
              <a:t> مدیریت متمرکز بر روی بستر شبکه داخلی بانک  ( در فاز اول 910 شعبه در سراسر کشور تحت پوشش قرار گرفت ) </a:t>
            </a:r>
          </a:p>
          <a:p>
            <a:pPr marL="457200" indent="-457200" algn="just">
              <a:buFont typeface="+mj-lt"/>
              <a:buAutoNum type="arabicPeriod"/>
            </a:pPr>
            <a:endParaRPr lang="fa-IR" sz="2400" dirty="0">
              <a:solidFill>
                <a:schemeClr val="tx2"/>
              </a:solidFill>
              <a:cs typeface="B Nazanin" panose="00000400000000000000" pitchFamily="2" charset="-78"/>
            </a:endParaRPr>
          </a:p>
          <a:p>
            <a:pPr marL="457200" indent="-457200" algn="just">
              <a:buFont typeface="+mj-lt"/>
              <a:buAutoNum type="arabicPeriod"/>
            </a:pPr>
            <a:r>
              <a:rPr lang="fa-IR" sz="2400" dirty="0" smtClean="0">
                <a:solidFill>
                  <a:schemeClr val="tx2"/>
                </a:solidFill>
                <a:cs typeface="B Nazanin" panose="00000400000000000000" pitchFamily="2" charset="-78"/>
              </a:rPr>
              <a:t>استفاده همزمان از چند بخش در سیستم بدون تداخل در دیگر بخشها ( استفاده همزمان از تلویزیون ، تبلیغات در کنار  نمایش اخبار با استفاده از تنها یک دستگاه تلویزیون هوشمند ) </a:t>
            </a:r>
          </a:p>
          <a:p>
            <a:pPr marL="457200" indent="-457200" algn="just">
              <a:buFont typeface="+mj-lt"/>
              <a:buAutoNum type="arabicPeriod"/>
            </a:pPr>
            <a:endParaRPr lang="fa-IR" sz="2400" dirty="0">
              <a:solidFill>
                <a:schemeClr val="tx2"/>
              </a:solidFill>
              <a:cs typeface="B Nazanin" panose="00000400000000000000" pitchFamily="2" charset="-78"/>
            </a:endParaRPr>
          </a:p>
          <a:p>
            <a:pPr marL="457200" indent="-457200" algn="just">
              <a:buFont typeface="+mj-lt"/>
              <a:buAutoNum type="arabicPeriod"/>
            </a:pPr>
            <a:r>
              <a:rPr lang="fa-IR" sz="2400" dirty="0" smtClean="0">
                <a:solidFill>
                  <a:schemeClr val="tx2"/>
                </a:solidFill>
                <a:cs typeface="B Nazanin" panose="00000400000000000000" pitchFamily="2" charset="-78"/>
              </a:rPr>
              <a:t>امکان </a:t>
            </a:r>
            <a:r>
              <a:rPr lang="fa-IR" sz="2400" dirty="0" err="1" smtClean="0">
                <a:solidFill>
                  <a:schemeClr val="tx2"/>
                </a:solidFill>
                <a:cs typeface="B Nazanin" panose="00000400000000000000" pitchFamily="2" charset="-78"/>
              </a:rPr>
              <a:t>بروزرسانی</a:t>
            </a:r>
            <a:r>
              <a:rPr lang="fa-IR" sz="2400" dirty="0" smtClean="0">
                <a:solidFill>
                  <a:schemeClr val="tx2"/>
                </a:solidFill>
                <a:cs typeface="B Nazanin" panose="00000400000000000000" pitchFamily="2" charset="-78"/>
              </a:rPr>
              <a:t> لحظه ای ،  مدیریت تکی و کلی دستگاهها با محتواهای مختلف </a:t>
            </a:r>
          </a:p>
          <a:p>
            <a:pPr marL="457200" indent="-457200" algn="just">
              <a:buFont typeface="+mj-lt"/>
              <a:buAutoNum type="arabicPeriod"/>
            </a:pPr>
            <a:endParaRPr lang="fa-IR" sz="2400" dirty="0" smtClean="0">
              <a:solidFill>
                <a:schemeClr val="tx2"/>
              </a:solidFill>
              <a:cs typeface="B Nazanin" panose="00000400000000000000" pitchFamily="2" charset="-78"/>
            </a:endParaRPr>
          </a:p>
        </p:txBody>
      </p:sp>
    </p:spTree>
    <p:extLst>
      <p:ext uri="{BB962C8B-B14F-4D97-AF65-F5344CB8AC3E}">
        <p14:creationId xmlns:p14="http://schemas.microsoft.com/office/powerpoint/2010/main" val="3959007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طرح زمین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578</TotalTime>
  <Words>617</Words>
  <Application>Microsoft Office PowerPoint</Application>
  <PresentationFormat>On-screen Show (4:3)</PresentationFormat>
  <Paragraphs>130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Alavi</dc:creator>
  <cp:lastModifiedBy>Bagherian</cp:lastModifiedBy>
  <cp:revision>46</cp:revision>
  <cp:lastPrinted>2014-10-08T12:22:36Z</cp:lastPrinted>
  <dcterms:created xsi:type="dcterms:W3CDTF">2011-10-26T10:48:53Z</dcterms:created>
  <dcterms:modified xsi:type="dcterms:W3CDTF">2014-10-10T17:32:28Z</dcterms:modified>
</cp:coreProperties>
</file>